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2" r:id="rId4"/>
    <p:sldId id="279" r:id="rId5"/>
    <p:sldId id="280" r:id="rId6"/>
    <p:sldId id="281" r:id="rId7"/>
    <p:sldId id="266" r:id="rId8"/>
    <p:sldId id="269" r:id="rId9"/>
    <p:sldId id="282" r:id="rId10"/>
    <p:sldId id="270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3B13"/>
    <a:srgbClr val="FA931D"/>
    <a:srgbClr val="808285"/>
    <a:srgbClr val="1D7CC0"/>
    <a:srgbClr val="00B39D"/>
    <a:srgbClr val="006600"/>
    <a:srgbClr val="00742D"/>
    <a:srgbClr val="004A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5633" autoAdjust="0"/>
  </p:normalViewPr>
  <p:slideViewPr>
    <p:cSldViewPr>
      <p:cViewPr varScale="1">
        <p:scale>
          <a:sx n="108" d="100"/>
          <a:sy n="108" d="100"/>
        </p:scale>
        <p:origin x="-17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12880AE-B489-4E4C-972A-BD19CBF32EF4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72AA1A8-D70C-430B-A463-61B7FDAC4D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03D3F-520E-47D5-9C0A-D34F5B4B2E9C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B4230-EFF1-4CBB-93A2-628725B4617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7E133-9F50-4E9F-B47F-29FC150FDF15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7F636-9940-4075-966C-E615B0C80F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74720-9CC1-45F1-9760-A3514151906B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63036-C504-42EC-ABD8-212A325D5D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9EA1B-35D1-4B79-84CB-1254A43557AA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412EB-83D6-411C-BC7A-4E2869FC78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3C9AD-E930-4837-B926-717D79A26012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A76F2-865B-4E61-8CE3-39F4089878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9BD74-1111-4FCC-B165-A2921456194E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E6F13-F29E-4CA7-BE63-09F61A0989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21390-1DD7-4593-80AF-A3AAA781BA39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12C2-F8C4-4D3D-9E8A-D74C0458C74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1C2D4-7C82-41F0-A83E-86EA0FB4C3F7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82FF5-A7E4-4DF8-B29C-F0BBEAD4D4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5B4DB9-806F-4FC3-A21B-D0150192AADD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91484-C8D9-4324-A0DE-81896A746F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2CD43-47E3-4B98-B541-CDE28B9E64C5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F09B8-6F21-429B-BD9B-BC14967F15B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1522D-99CF-47D2-B878-9C9B525B2974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5036E-42E8-46B0-A3C6-85B92FE967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99EC083-6197-4F1D-BF91-488CD13F218C}" type="datetimeFigureOut">
              <a:rPr lang="zh-CN" altLang="en-US"/>
              <a:pPr>
                <a:defRPr/>
              </a:pPr>
              <a:t>2017/5/3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1BA6E3A-9CE5-43E2-8BFB-69057E4461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5322888" y="11906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4643438" y="1700213"/>
            <a:ext cx="4857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dirty="0">
                <a:latin typeface="微软雅黑" pitchFamily="34" charset="-122"/>
                <a:ea typeface="微软雅黑" pitchFamily="34" charset="-122"/>
              </a:rPr>
              <a:t>适用于六一儿童节及相关类别演示</a:t>
            </a:r>
          </a:p>
          <a:p>
            <a:endParaRPr lang="zh-CN" altLang="en-US" dirty="0"/>
          </a:p>
          <a:p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87388" y="2000250"/>
            <a:ext cx="1800225" cy="2786063"/>
            <a:chOff x="839788" y="1541478"/>
            <a:chExt cx="2400300" cy="3200400"/>
          </a:xfrm>
          <a:solidFill>
            <a:srgbClr val="FA931D"/>
          </a:solidFill>
        </p:grpSpPr>
        <p:sp>
          <p:nvSpPr>
            <p:cNvPr id="12" name="Rounded Rectangle 31"/>
            <p:cNvSpPr/>
            <p:nvPr/>
          </p:nvSpPr>
          <p:spPr>
            <a:xfrm>
              <a:off x="839788" y="1541478"/>
              <a:ext cx="2400300" cy="3200400"/>
            </a:xfrm>
            <a:prstGeom prst="roundRect">
              <a:avLst>
                <a:gd name="adj" fmla="val 4167"/>
              </a:avLst>
            </a:prstGeom>
            <a:grpFill/>
            <a:ln>
              <a:noFill/>
            </a:ln>
            <a:effectLst>
              <a:outerShdw blurRad="635000" dist="1270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1671413" y="1853967"/>
              <a:ext cx="737050" cy="737050"/>
              <a:chOff x="6197019" y="1440267"/>
              <a:chExt cx="737050" cy="737050"/>
            </a:xfrm>
            <a:grpFill/>
          </p:grpSpPr>
          <p:sp>
            <p:nvSpPr>
              <p:cNvPr id="15" name="Oval 11"/>
              <p:cNvSpPr/>
              <p:nvPr/>
            </p:nvSpPr>
            <p:spPr>
              <a:xfrm>
                <a:off x="6197243" y="1439612"/>
                <a:ext cx="736599" cy="738554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298" name="Freeform 112"/>
              <p:cNvSpPr>
                <a:spLocks noChangeArrowheads="1"/>
              </p:cNvSpPr>
              <p:nvPr/>
            </p:nvSpPr>
            <p:spPr bwMode="auto">
              <a:xfrm>
                <a:off x="6397779" y="1665698"/>
                <a:ext cx="335530" cy="286188"/>
              </a:xfrm>
              <a:custGeom>
                <a:avLst/>
                <a:gdLst>
                  <a:gd name="T0" fmla="*/ 2147483647 w 601"/>
                  <a:gd name="T1" fmla="*/ 2147483647 h 510"/>
                  <a:gd name="T2" fmla="*/ 2147483647 w 601"/>
                  <a:gd name="T3" fmla="*/ 2147483647 h 510"/>
                  <a:gd name="T4" fmla="*/ 2147483647 w 601"/>
                  <a:gd name="T5" fmla="*/ 2147483647 h 510"/>
                  <a:gd name="T6" fmla="*/ 2147483647 w 601"/>
                  <a:gd name="T7" fmla="*/ 2147483647 h 510"/>
                  <a:gd name="T8" fmla="*/ 2147483647 w 601"/>
                  <a:gd name="T9" fmla="*/ 2147483647 h 510"/>
                  <a:gd name="T10" fmla="*/ 2147483647 w 601"/>
                  <a:gd name="T11" fmla="*/ 2147483647 h 510"/>
                  <a:gd name="T12" fmla="*/ 2147483647 w 601"/>
                  <a:gd name="T13" fmla="*/ 2147483647 h 510"/>
                  <a:gd name="T14" fmla="*/ 2147483647 w 601"/>
                  <a:gd name="T15" fmla="*/ 2147483647 h 510"/>
                  <a:gd name="T16" fmla="*/ 2147483647 w 601"/>
                  <a:gd name="T17" fmla="*/ 2147483647 h 510"/>
                  <a:gd name="T18" fmla="*/ 2147483647 w 601"/>
                  <a:gd name="T19" fmla="*/ 2147483647 h 510"/>
                  <a:gd name="T20" fmla="*/ 2147483647 w 601"/>
                  <a:gd name="T21" fmla="*/ 2147483647 h 510"/>
                  <a:gd name="T22" fmla="*/ 2147483647 w 601"/>
                  <a:gd name="T23" fmla="*/ 2147483647 h 510"/>
                  <a:gd name="T24" fmla="*/ 2147483647 w 601"/>
                  <a:gd name="T25" fmla="*/ 2147483647 h 510"/>
                  <a:gd name="T26" fmla="*/ 2147483647 w 601"/>
                  <a:gd name="T27" fmla="*/ 2147483647 h 510"/>
                  <a:gd name="T28" fmla="*/ 2147483647 w 601"/>
                  <a:gd name="T29" fmla="*/ 0 h 510"/>
                  <a:gd name="T30" fmla="*/ 2147483647 w 601"/>
                  <a:gd name="T31" fmla="*/ 1591782325 h 510"/>
                  <a:gd name="T32" fmla="*/ 2147483647 w 601"/>
                  <a:gd name="T33" fmla="*/ 2147483647 h 510"/>
                  <a:gd name="T34" fmla="*/ 2147483647 w 601"/>
                  <a:gd name="T35" fmla="*/ 2147483647 h 510"/>
                  <a:gd name="T36" fmla="*/ 2147483647 w 601"/>
                  <a:gd name="T37" fmla="*/ 2147483647 h 510"/>
                  <a:gd name="T38" fmla="*/ 2147483647 w 601"/>
                  <a:gd name="T39" fmla="*/ 1591782325 h 510"/>
                  <a:gd name="T40" fmla="*/ 2147483647 w 601"/>
                  <a:gd name="T41" fmla="*/ 2147483647 h 510"/>
                  <a:gd name="T42" fmla="*/ 2147483647 w 601"/>
                  <a:gd name="T43" fmla="*/ 2147483647 h 510"/>
                  <a:gd name="T44" fmla="*/ 2147483647 w 601"/>
                  <a:gd name="T45" fmla="*/ 2147483647 h 510"/>
                  <a:gd name="T46" fmla="*/ 2147483647 w 601"/>
                  <a:gd name="T47" fmla="*/ 2147483647 h 510"/>
                  <a:gd name="T48" fmla="*/ 2147483647 w 601"/>
                  <a:gd name="T49" fmla="*/ 2147483647 h 510"/>
                  <a:gd name="T50" fmla="*/ 2147483647 w 601"/>
                  <a:gd name="T51" fmla="*/ 2147483647 h 510"/>
                  <a:gd name="T52" fmla="*/ 2147483647 w 601"/>
                  <a:gd name="T53" fmla="*/ 2147483647 h 510"/>
                  <a:gd name="T54" fmla="*/ 2147483647 w 601"/>
                  <a:gd name="T55" fmla="*/ 2147483647 h 510"/>
                  <a:gd name="T56" fmla="*/ 2147483647 w 601"/>
                  <a:gd name="T57" fmla="*/ 2147483647 h 510"/>
                  <a:gd name="T58" fmla="*/ 2147483647 w 601"/>
                  <a:gd name="T59" fmla="*/ 2147483647 h 510"/>
                  <a:gd name="T60" fmla="*/ 2147483647 w 601"/>
                  <a:gd name="T61" fmla="*/ 2147483647 h 510"/>
                  <a:gd name="T62" fmla="*/ 2147483647 w 601"/>
                  <a:gd name="T63" fmla="*/ 2147483647 h 510"/>
                  <a:gd name="T64" fmla="*/ 2147483647 w 601"/>
                  <a:gd name="T65" fmla="*/ 2147483647 h 510"/>
                  <a:gd name="T66" fmla="*/ 2147483647 w 601"/>
                  <a:gd name="T67" fmla="*/ 2147483647 h 510"/>
                  <a:gd name="T68" fmla="*/ 2147483647 w 601"/>
                  <a:gd name="T69" fmla="*/ 2147483647 h 510"/>
                  <a:gd name="T70" fmla="*/ 2147483647 w 601"/>
                  <a:gd name="T71" fmla="*/ 2147483647 h 510"/>
                  <a:gd name="T72" fmla="*/ 2147483647 w 601"/>
                  <a:gd name="T73" fmla="*/ 2147483647 h 510"/>
                  <a:gd name="T74" fmla="*/ 2147483647 w 601"/>
                  <a:gd name="T75" fmla="*/ 2147483647 h 510"/>
                  <a:gd name="T76" fmla="*/ 2147483647 w 601"/>
                  <a:gd name="T77" fmla="*/ 2147483647 h 510"/>
                  <a:gd name="T78" fmla="*/ 2147483647 w 601"/>
                  <a:gd name="T79" fmla="*/ 2147483647 h 510"/>
                  <a:gd name="T80" fmla="*/ 2147483647 w 601"/>
                  <a:gd name="T81" fmla="*/ 2147483647 h 510"/>
                  <a:gd name="T82" fmla="*/ 2147483647 w 601"/>
                  <a:gd name="T83" fmla="*/ 2147483647 h 510"/>
                  <a:gd name="T84" fmla="*/ 2147483647 w 601"/>
                  <a:gd name="T85" fmla="*/ 2147483647 h 510"/>
                  <a:gd name="T86" fmla="*/ 2147483647 w 601"/>
                  <a:gd name="T87" fmla="*/ 2147483647 h 51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601"/>
                  <a:gd name="T133" fmla="*/ 0 h 510"/>
                  <a:gd name="T134" fmla="*/ 601 w 601"/>
                  <a:gd name="T135" fmla="*/ 510 h 510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601" h="510">
                    <a:moveTo>
                      <a:pt x="480" y="318"/>
                    </a:moveTo>
                    <a:lnTo>
                      <a:pt x="480" y="318"/>
                    </a:lnTo>
                    <a:cubicBezTo>
                      <a:pt x="410" y="318"/>
                      <a:pt x="353" y="269"/>
                      <a:pt x="353" y="198"/>
                    </a:cubicBezTo>
                    <a:cubicBezTo>
                      <a:pt x="353" y="127"/>
                      <a:pt x="410" y="78"/>
                      <a:pt x="480" y="78"/>
                    </a:cubicBezTo>
                    <a:cubicBezTo>
                      <a:pt x="544" y="78"/>
                      <a:pt x="600" y="127"/>
                      <a:pt x="600" y="198"/>
                    </a:cubicBezTo>
                    <a:cubicBezTo>
                      <a:pt x="600" y="269"/>
                      <a:pt x="544" y="318"/>
                      <a:pt x="480" y="318"/>
                    </a:cubicBezTo>
                    <a:close/>
                    <a:moveTo>
                      <a:pt x="537" y="170"/>
                    </a:moveTo>
                    <a:lnTo>
                      <a:pt x="537" y="170"/>
                    </a:lnTo>
                    <a:cubicBezTo>
                      <a:pt x="509" y="170"/>
                      <a:pt x="509" y="170"/>
                      <a:pt x="509" y="170"/>
                    </a:cubicBezTo>
                    <a:cubicBezTo>
                      <a:pt x="509" y="141"/>
                      <a:pt x="509" y="141"/>
                      <a:pt x="509" y="141"/>
                    </a:cubicBezTo>
                    <a:cubicBezTo>
                      <a:pt x="509" y="127"/>
                      <a:pt x="494" y="113"/>
                      <a:pt x="480" y="113"/>
                    </a:cubicBezTo>
                    <a:cubicBezTo>
                      <a:pt x="459" y="113"/>
                      <a:pt x="452" y="127"/>
                      <a:pt x="452" y="141"/>
                    </a:cubicBezTo>
                    <a:cubicBezTo>
                      <a:pt x="452" y="170"/>
                      <a:pt x="452" y="170"/>
                      <a:pt x="452" y="170"/>
                    </a:cubicBezTo>
                    <a:cubicBezTo>
                      <a:pt x="424" y="170"/>
                      <a:pt x="424" y="170"/>
                      <a:pt x="424" y="170"/>
                    </a:cubicBezTo>
                    <a:cubicBezTo>
                      <a:pt x="403" y="170"/>
                      <a:pt x="396" y="184"/>
                      <a:pt x="396" y="198"/>
                    </a:cubicBezTo>
                    <a:cubicBezTo>
                      <a:pt x="396" y="212"/>
                      <a:pt x="403" y="226"/>
                      <a:pt x="424" y="226"/>
                    </a:cubicBezTo>
                    <a:cubicBezTo>
                      <a:pt x="452" y="226"/>
                      <a:pt x="452" y="226"/>
                      <a:pt x="452" y="226"/>
                    </a:cubicBezTo>
                    <a:cubicBezTo>
                      <a:pt x="452" y="254"/>
                      <a:pt x="452" y="254"/>
                      <a:pt x="452" y="254"/>
                    </a:cubicBezTo>
                    <a:cubicBezTo>
                      <a:pt x="452" y="269"/>
                      <a:pt x="459" y="283"/>
                      <a:pt x="480" y="283"/>
                    </a:cubicBezTo>
                    <a:cubicBezTo>
                      <a:pt x="494" y="283"/>
                      <a:pt x="509" y="269"/>
                      <a:pt x="509" y="254"/>
                    </a:cubicBezTo>
                    <a:cubicBezTo>
                      <a:pt x="509" y="226"/>
                      <a:pt x="509" y="226"/>
                      <a:pt x="509" y="226"/>
                    </a:cubicBezTo>
                    <a:cubicBezTo>
                      <a:pt x="537" y="226"/>
                      <a:pt x="537" y="226"/>
                      <a:pt x="537" y="226"/>
                    </a:cubicBezTo>
                    <a:cubicBezTo>
                      <a:pt x="551" y="226"/>
                      <a:pt x="565" y="212"/>
                      <a:pt x="565" y="198"/>
                    </a:cubicBezTo>
                    <a:cubicBezTo>
                      <a:pt x="565" y="184"/>
                      <a:pt x="551" y="170"/>
                      <a:pt x="537" y="170"/>
                    </a:cubicBezTo>
                    <a:close/>
                    <a:moveTo>
                      <a:pt x="360" y="99"/>
                    </a:moveTo>
                    <a:lnTo>
                      <a:pt x="360" y="99"/>
                    </a:lnTo>
                    <a:cubicBezTo>
                      <a:pt x="332" y="42"/>
                      <a:pt x="332" y="42"/>
                      <a:pt x="332" y="42"/>
                    </a:cubicBezTo>
                    <a:cubicBezTo>
                      <a:pt x="332" y="35"/>
                      <a:pt x="325" y="35"/>
                      <a:pt x="325" y="28"/>
                    </a:cubicBezTo>
                    <a:cubicBezTo>
                      <a:pt x="325" y="14"/>
                      <a:pt x="339" y="0"/>
                      <a:pt x="353" y="0"/>
                    </a:cubicBezTo>
                    <a:cubicBezTo>
                      <a:pt x="367" y="0"/>
                      <a:pt x="374" y="7"/>
                      <a:pt x="381" y="14"/>
                    </a:cubicBezTo>
                    <a:cubicBezTo>
                      <a:pt x="410" y="63"/>
                      <a:pt x="410" y="63"/>
                      <a:pt x="410" y="63"/>
                    </a:cubicBezTo>
                    <a:cubicBezTo>
                      <a:pt x="389" y="71"/>
                      <a:pt x="374" y="85"/>
                      <a:pt x="360" y="99"/>
                    </a:cubicBezTo>
                    <a:close/>
                    <a:moveTo>
                      <a:pt x="268" y="42"/>
                    </a:moveTo>
                    <a:lnTo>
                      <a:pt x="268" y="42"/>
                    </a:lnTo>
                    <a:cubicBezTo>
                      <a:pt x="205" y="163"/>
                      <a:pt x="205" y="163"/>
                      <a:pt x="205" y="163"/>
                    </a:cubicBezTo>
                    <a:cubicBezTo>
                      <a:pt x="141" y="163"/>
                      <a:pt x="141" y="163"/>
                      <a:pt x="141" y="163"/>
                    </a:cubicBezTo>
                    <a:cubicBezTo>
                      <a:pt x="219" y="14"/>
                      <a:pt x="219" y="14"/>
                      <a:pt x="219" y="14"/>
                    </a:cubicBezTo>
                    <a:cubicBezTo>
                      <a:pt x="219" y="7"/>
                      <a:pt x="233" y="0"/>
                      <a:pt x="240" y="0"/>
                    </a:cubicBezTo>
                    <a:cubicBezTo>
                      <a:pt x="261" y="0"/>
                      <a:pt x="268" y="14"/>
                      <a:pt x="268" y="28"/>
                    </a:cubicBezTo>
                    <a:cubicBezTo>
                      <a:pt x="268" y="35"/>
                      <a:pt x="268" y="35"/>
                      <a:pt x="268" y="42"/>
                    </a:cubicBezTo>
                    <a:close/>
                    <a:moveTo>
                      <a:pt x="226" y="191"/>
                    </a:moveTo>
                    <a:lnTo>
                      <a:pt x="226" y="191"/>
                    </a:lnTo>
                    <a:cubicBezTo>
                      <a:pt x="325" y="191"/>
                      <a:pt x="325" y="191"/>
                      <a:pt x="325" y="191"/>
                    </a:cubicBezTo>
                    <a:lnTo>
                      <a:pt x="325" y="198"/>
                    </a:lnTo>
                    <a:cubicBezTo>
                      <a:pt x="325" y="247"/>
                      <a:pt x="346" y="290"/>
                      <a:pt x="381" y="318"/>
                    </a:cubicBezTo>
                    <a:cubicBezTo>
                      <a:pt x="381" y="424"/>
                      <a:pt x="381" y="424"/>
                      <a:pt x="381" y="424"/>
                    </a:cubicBezTo>
                    <a:cubicBezTo>
                      <a:pt x="381" y="438"/>
                      <a:pt x="396" y="452"/>
                      <a:pt x="410" y="452"/>
                    </a:cubicBezTo>
                    <a:cubicBezTo>
                      <a:pt x="431" y="452"/>
                      <a:pt x="438" y="438"/>
                      <a:pt x="438" y="424"/>
                    </a:cubicBezTo>
                    <a:cubicBezTo>
                      <a:pt x="438" y="346"/>
                      <a:pt x="438" y="346"/>
                      <a:pt x="438" y="346"/>
                    </a:cubicBezTo>
                    <a:cubicBezTo>
                      <a:pt x="452" y="346"/>
                      <a:pt x="466" y="346"/>
                      <a:pt x="480" y="346"/>
                    </a:cubicBezTo>
                    <a:cubicBezTo>
                      <a:pt x="494" y="346"/>
                      <a:pt x="509" y="346"/>
                      <a:pt x="523" y="339"/>
                    </a:cubicBezTo>
                    <a:cubicBezTo>
                      <a:pt x="487" y="488"/>
                      <a:pt x="487" y="488"/>
                      <a:pt x="487" y="488"/>
                    </a:cubicBezTo>
                    <a:cubicBezTo>
                      <a:pt x="480" y="502"/>
                      <a:pt x="473" y="509"/>
                      <a:pt x="459" y="509"/>
                    </a:cubicBezTo>
                    <a:cubicBezTo>
                      <a:pt x="452" y="509"/>
                      <a:pt x="452" y="509"/>
                      <a:pt x="452" y="509"/>
                    </a:cubicBezTo>
                    <a:cubicBezTo>
                      <a:pt x="445" y="509"/>
                      <a:pt x="445" y="509"/>
                      <a:pt x="445" y="509"/>
                    </a:cubicBezTo>
                    <a:cubicBezTo>
                      <a:pt x="141" y="509"/>
                      <a:pt x="141" y="509"/>
                      <a:pt x="141" y="509"/>
                    </a:cubicBezTo>
                    <a:cubicBezTo>
                      <a:pt x="127" y="509"/>
                      <a:pt x="113" y="502"/>
                      <a:pt x="113" y="488"/>
                    </a:cubicBezTo>
                    <a:cubicBezTo>
                      <a:pt x="49" y="247"/>
                      <a:pt x="49" y="247"/>
                      <a:pt x="49" y="247"/>
                    </a:cubicBezTo>
                    <a:cubicBezTo>
                      <a:pt x="28" y="247"/>
                      <a:pt x="28" y="247"/>
                      <a:pt x="28" y="247"/>
                    </a:cubicBezTo>
                    <a:cubicBezTo>
                      <a:pt x="7" y="247"/>
                      <a:pt x="0" y="233"/>
                      <a:pt x="0" y="219"/>
                    </a:cubicBezTo>
                    <a:cubicBezTo>
                      <a:pt x="0" y="198"/>
                      <a:pt x="7" y="191"/>
                      <a:pt x="28" y="191"/>
                    </a:cubicBezTo>
                    <a:cubicBezTo>
                      <a:pt x="134" y="191"/>
                      <a:pt x="134" y="191"/>
                      <a:pt x="134" y="191"/>
                    </a:cubicBezTo>
                    <a:cubicBezTo>
                      <a:pt x="226" y="191"/>
                      <a:pt x="226" y="191"/>
                      <a:pt x="226" y="191"/>
                    </a:cubicBezTo>
                    <a:close/>
                    <a:moveTo>
                      <a:pt x="268" y="424"/>
                    </a:moveTo>
                    <a:lnTo>
                      <a:pt x="268" y="424"/>
                    </a:lnTo>
                    <a:cubicBezTo>
                      <a:pt x="268" y="438"/>
                      <a:pt x="283" y="452"/>
                      <a:pt x="297" y="452"/>
                    </a:cubicBezTo>
                    <a:cubicBezTo>
                      <a:pt x="318" y="452"/>
                      <a:pt x="325" y="438"/>
                      <a:pt x="325" y="424"/>
                    </a:cubicBezTo>
                    <a:cubicBezTo>
                      <a:pt x="325" y="276"/>
                      <a:pt x="325" y="276"/>
                      <a:pt x="325" y="276"/>
                    </a:cubicBezTo>
                    <a:cubicBezTo>
                      <a:pt x="325" y="254"/>
                      <a:pt x="318" y="247"/>
                      <a:pt x="297" y="247"/>
                    </a:cubicBezTo>
                    <a:cubicBezTo>
                      <a:pt x="283" y="247"/>
                      <a:pt x="268" y="254"/>
                      <a:pt x="268" y="276"/>
                    </a:cubicBezTo>
                    <a:lnTo>
                      <a:pt x="268" y="424"/>
                    </a:lnTo>
                    <a:close/>
                    <a:moveTo>
                      <a:pt x="212" y="276"/>
                    </a:moveTo>
                    <a:lnTo>
                      <a:pt x="212" y="276"/>
                    </a:lnTo>
                    <a:cubicBezTo>
                      <a:pt x="212" y="254"/>
                      <a:pt x="205" y="247"/>
                      <a:pt x="183" y="247"/>
                    </a:cubicBezTo>
                    <a:cubicBezTo>
                      <a:pt x="169" y="247"/>
                      <a:pt x="155" y="254"/>
                      <a:pt x="155" y="276"/>
                    </a:cubicBezTo>
                    <a:cubicBezTo>
                      <a:pt x="155" y="424"/>
                      <a:pt x="155" y="424"/>
                      <a:pt x="155" y="424"/>
                    </a:cubicBezTo>
                    <a:cubicBezTo>
                      <a:pt x="155" y="438"/>
                      <a:pt x="169" y="452"/>
                      <a:pt x="183" y="452"/>
                    </a:cubicBezTo>
                    <a:cubicBezTo>
                      <a:pt x="205" y="452"/>
                      <a:pt x="212" y="438"/>
                      <a:pt x="212" y="424"/>
                    </a:cubicBezTo>
                    <a:lnTo>
                      <a:pt x="212" y="276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14" name="Rounded Rectangle 36"/>
            <p:cNvSpPr/>
            <p:nvPr/>
          </p:nvSpPr>
          <p:spPr>
            <a:xfrm>
              <a:off x="1237721" y="4074444"/>
              <a:ext cx="1604433" cy="35559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381000" dist="762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2716213" y="2000250"/>
            <a:ext cx="1800225" cy="2786063"/>
            <a:chOff x="3544359" y="1541478"/>
            <a:chExt cx="2400300" cy="3200400"/>
          </a:xfrm>
          <a:solidFill>
            <a:srgbClr val="D03B13"/>
          </a:solidFill>
        </p:grpSpPr>
        <p:sp>
          <p:nvSpPr>
            <p:cNvPr id="18" name="Rounded Rectangle 4"/>
            <p:cNvSpPr/>
            <p:nvPr/>
          </p:nvSpPr>
          <p:spPr>
            <a:xfrm>
              <a:off x="3544359" y="1541478"/>
              <a:ext cx="2400300" cy="3200400"/>
            </a:xfrm>
            <a:prstGeom prst="roundRect">
              <a:avLst>
                <a:gd name="adj" fmla="val 4167"/>
              </a:avLst>
            </a:prstGeom>
            <a:grpFill/>
            <a:ln w="127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4375984" y="1853967"/>
              <a:ext cx="737050" cy="737050"/>
              <a:chOff x="9309498" y="725193"/>
              <a:chExt cx="737050" cy="737050"/>
            </a:xfrm>
            <a:grpFill/>
          </p:grpSpPr>
          <p:sp>
            <p:nvSpPr>
              <p:cNvPr id="21" name="Oval 16"/>
              <p:cNvSpPr/>
              <p:nvPr/>
            </p:nvSpPr>
            <p:spPr>
              <a:xfrm>
                <a:off x="9309722" y="724538"/>
                <a:ext cx="736599" cy="738554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293" name="Freeform 138"/>
              <p:cNvSpPr>
                <a:spLocks noChangeArrowheads="1"/>
              </p:cNvSpPr>
              <p:nvPr/>
            </p:nvSpPr>
            <p:spPr bwMode="auto">
              <a:xfrm>
                <a:off x="9511492" y="930887"/>
                <a:ext cx="333062" cy="325662"/>
              </a:xfrm>
              <a:custGeom>
                <a:avLst/>
                <a:gdLst>
                  <a:gd name="T0" fmla="*/ 2147483647 w 594"/>
                  <a:gd name="T1" fmla="*/ 2147483647 h 581"/>
                  <a:gd name="T2" fmla="*/ 2147483647 w 594"/>
                  <a:gd name="T3" fmla="*/ 2147483647 h 581"/>
                  <a:gd name="T4" fmla="*/ 2147483647 w 594"/>
                  <a:gd name="T5" fmla="*/ 2147483647 h 581"/>
                  <a:gd name="T6" fmla="*/ 2147483647 w 594"/>
                  <a:gd name="T7" fmla="*/ 2147483647 h 581"/>
                  <a:gd name="T8" fmla="*/ 2147483647 w 594"/>
                  <a:gd name="T9" fmla="*/ 2147483647 h 581"/>
                  <a:gd name="T10" fmla="*/ 2147483647 w 594"/>
                  <a:gd name="T11" fmla="*/ 2147483647 h 581"/>
                  <a:gd name="T12" fmla="*/ 2147483647 w 594"/>
                  <a:gd name="T13" fmla="*/ 2147483647 h 581"/>
                  <a:gd name="T14" fmla="*/ 2147483647 w 594"/>
                  <a:gd name="T15" fmla="*/ 2147483647 h 581"/>
                  <a:gd name="T16" fmla="*/ 2147483647 w 594"/>
                  <a:gd name="T17" fmla="*/ 2147483647 h 581"/>
                  <a:gd name="T18" fmla="*/ 2147483647 w 594"/>
                  <a:gd name="T19" fmla="*/ 2147483647 h 581"/>
                  <a:gd name="T20" fmla="*/ 2147483647 w 594"/>
                  <a:gd name="T21" fmla="*/ 2147483647 h 581"/>
                  <a:gd name="T22" fmla="*/ 2147483647 w 594"/>
                  <a:gd name="T23" fmla="*/ 2147483647 h 581"/>
                  <a:gd name="T24" fmla="*/ 2147483647 w 594"/>
                  <a:gd name="T25" fmla="*/ 0 h 581"/>
                  <a:gd name="T26" fmla="*/ 2147483647 w 594"/>
                  <a:gd name="T27" fmla="*/ 2147483647 h 581"/>
                  <a:gd name="T28" fmla="*/ 2147483647 w 594"/>
                  <a:gd name="T29" fmla="*/ 2147483647 h 581"/>
                  <a:gd name="T30" fmla="*/ 2147483647 w 594"/>
                  <a:gd name="T31" fmla="*/ 2147483647 h 581"/>
                  <a:gd name="T32" fmla="*/ 2147483647 w 594"/>
                  <a:gd name="T33" fmla="*/ 2147483647 h 581"/>
                  <a:gd name="T34" fmla="*/ 2147483647 w 594"/>
                  <a:gd name="T35" fmla="*/ 2147483647 h 581"/>
                  <a:gd name="T36" fmla="*/ 2147483647 w 594"/>
                  <a:gd name="T37" fmla="*/ 2147483647 h 581"/>
                  <a:gd name="T38" fmla="*/ 2147483647 w 594"/>
                  <a:gd name="T39" fmla="*/ 2147483647 h 581"/>
                  <a:gd name="T40" fmla="*/ 2147483647 w 594"/>
                  <a:gd name="T41" fmla="*/ 2147483647 h 581"/>
                  <a:gd name="T42" fmla="*/ 2147483647 w 594"/>
                  <a:gd name="T43" fmla="*/ 2147483647 h 581"/>
                  <a:gd name="T44" fmla="*/ 2147483647 w 594"/>
                  <a:gd name="T45" fmla="*/ 2147483647 h 581"/>
                  <a:gd name="T46" fmla="*/ 2147483647 w 594"/>
                  <a:gd name="T47" fmla="*/ 2147483647 h 581"/>
                  <a:gd name="T48" fmla="*/ 2147483647 w 594"/>
                  <a:gd name="T49" fmla="*/ 2147483647 h 581"/>
                  <a:gd name="T50" fmla="*/ 2147483647 w 594"/>
                  <a:gd name="T51" fmla="*/ 2147483647 h 581"/>
                  <a:gd name="T52" fmla="*/ 2147483647 w 594"/>
                  <a:gd name="T53" fmla="*/ 2147483647 h 581"/>
                  <a:gd name="T54" fmla="*/ 2147483647 w 594"/>
                  <a:gd name="T55" fmla="*/ 2147483647 h 581"/>
                  <a:gd name="T56" fmla="*/ 2147483647 w 594"/>
                  <a:gd name="T57" fmla="*/ 2147483647 h 581"/>
                  <a:gd name="T58" fmla="*/ 2147483647 w 594"/>
                  <a:gd name="T59" fmla="*/ 2147483647 h 581"/>
                  <a:gd name="T60" fmla="*/ 2147483647 w 594"/>
                  <a:gd name="T61" fmla="*/ 2147483647 h 581"/>
                  <a:gd name="T62" fmla="*/ 0 w 594"/>
                  <a:gd name="T63" fmla="*/ 2147483647 h 581"/>
                  <a:gd name="T64" fmla="*/ 0 w 594"/>
                  <a:gd name="T65" fmla="*/ 2147483647 h 581"/>
                  <a:gd name="T66" fmla="*/ 2147483647 w 594"/>
                  <a:gd name="T67" fmla="*/ 2147483647 h 581"/>
                  <a:gd name="T68" fmla="*/ 2147483647 w 594"/>
                  <a:gd name="T69" fmla="*/ 2147483647 h 581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594"/>
                  <a:gd name="T106" fmla="*/ 0 h 581"/>
                  <a:gd name="T107" fmla="*/ 594 w 594"/>
                  <a:gd name="T108" fmla="*/ 581 h 581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594" h="581">
                    <a:moveTo>
                      <a:pt x="565" y="340"/>
                    </a:moveTo>
                    <a:lnTo>
                      <a:pt x="565" y="340"/>
                    </a:lnTo>
                    <a:cubicBezTo>
                      <a:pt x="558" y="340"/>
                      <a:pt x="558" y="340"/>
                      <a:pt x="558" y="340"/>
                    </a:cubicBezTo>
                    <a:cubicBezTo>
                      <a:pt x="544" y="340"/>
                      <a:pt x="544" y="340"/>
                      <a:pt x="544" y="340"/>
                    </a:cubicBezTo>
                    <a:cubicBezTo>
                      <a:pt x="544" y="389"/>
                      <a:pt x="544" y="389"/>
                      <a:pt x="544" y="389"/>
                    </a:cubicBezTo>
                    <a:lnTo>
                      <a:pt x="544" y="396"/>
                    </a:lnTo>
                    <a:cubicBezTo>
                      <a:pt x="544" y="396"/>
                      <a:pt x="544" y="396"/>
                      <a:pt x="544" y="403"/>
                    </a:cubicBezTo>
                    <a:lnTo>
                      <a:pt x="537" y="410"/>
                    </a:lnTo>
                    <a:cubicBezTo>
                      <a:pt x="530" y="417"/>
                      <a:pt x="523" y="417"/>
                      <a:pt x="515" y="417"/>
                    </a:cubicBezTo>
                    <a:cubicBezTo>
                      <a:pt x="508" y="417"/>
                      <a:pt x="501" y="417"/>
                      <a:pt x="501" y="410"/>
                    </a:cubicBezTo>
                    <a:cubicBezTo>
                      <a:pt x="431" y="340"/>
                      <a:pt x="431" y="340"/>
                      <a:pt x="431" y="340"/>
                    </a:cubicBezTo>
                    <a:cubicBezTo>
                      <a:pt x="169" y="340"/>
                      <a:pt x="169" y="340"/>
                      <a:pt x="169" y="340"/>
                    </a:cubicBezTo>
                    <a:cubicBezTo>
                      <a:pt x="155" y="340"/>
                      <a:pt x="141" y="332"/>
                      <a:pt x="141" y="311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14"/>
                      <a:pt x="155" y="0"/>
                      <a:pt x="169" y="0"/>
                    </a:cubicBezTo>
                    <a:cubicBezTo>
                      <a:pt x="565" y="0"/>
                      <a:pt x="565" y="0"/>
                      <a:pt x="565" y="0"/>
                    </a:cubicBezTo>
                    <a:cubicBezTo>
                      <a:pt x="579" y="0"/>
                      <a:pt x="593" y="14"/>
                      <a:pt x="593" y="29"/>
                    </a:cubicBezTo>
                    <a:cubicBezTo>
                      <a:pt x="593" y="311"/>
                      <a:pt x="593" y="311"/>
                      <a:pt x="593" y="311"/>
                    </a:cubicBezTo>
                    <a:cubicBezTo>
                      <a:pt x="593" y="332"/>
                      <a:pt x="579" y="340"/>
                      <a:pt x="565" y="340"/>
                    </a:cubicBezTo>
                    <a:close/>
                    <a:moveTo>
                      <a:pt x="417" y="368"/>
                    </a:moveTo>
                    <a:lnTo>
                      <a:pt x="417" y="368"/>
                    </a:lnTo>
                    <a:cubicBezTo>
                      <a:pt x="480" y="432"/>
                      <a:pt x="480" y="432"/>
                      <a:pt x="480" y="432"/>
                    </a:cubicBezTo>
                    <a:cubicBezTo>
                      <a:pt x="487" y="439"/>
                      <a:pt x="501" y="446"/>
                      <a:pt x="515" y="446"/>
                    </a:cubicBezTo>
                    <a:cubicBezTo>
                      <a:pt x="515" y="467"/>
                      <a:pt x="515" y="467"/>
                      <a:pt x="515" y="467"/>
                    </a:cubicBezTo>
                    <a:cubicBezTo>
                      <a:pt x="515" y="481"/>
                      <a:pt x="508" y="495"/>
                      <a:pt x="487" y="495"/>
                    </a:cubicBezTo>
                    <a:cubicBezTo>
                      <a:pt x="289" y="495"/>
                      <a:pt x="289" y="495"/>
                      <a:pt x="289" y="495"/>
                    </a:cubicBezTo>
                    <a:cubicBezTo>
                      <a:pt x="226" y="495"/>
                      <a:pt x="226" y="495"/>
                      <a:pt x="226" y="495"/>
                    </a:cubicBezTo>
                    <a:cubicBezTo>
                      <a:pt x="197" y="495"/>
                      <a:pt x="197" y="495"/>
                      <a:pt x="197" y="495"/>
                    </a:cubicBezTo>
                    <a:cubicBezTo>
                      <a:pt x="190" y="495"/>
                      <a:pt x="190" y="495"/>
                      <a:pt x="190" y="495"/>
                    </a:cubicBezTo>
                    <a:cubicBezTo>
                      <a:pt x="113" y="566"/>
                      <a:pt x="113" y="566"/>
                      <a:pt x="113" y="566"/>
                    </a:cubicBezTo>
                    <a:cubicBezTo>
                      <a:pt x="106" y="573"/>
                      <a:pt x="99" y="580"/>
                      <a:pt x="91" y="580"/>
                    </a:cubicBezTo>
                    <a:cubicBezTo>
                      <a:pt x="84" y="580"/>
                      <a:pt x="77" y="573"/>
                      <a:pt x="77" y="566"/>
                    </a:cubicBezTo>
                    <a:cubicBezTo>
                      <a:pt x="70" y="566"/>
                      <a:pt x="70" y="566"/>
                      <a:pt x="70" y="566"/>
                    </a:cubicBezTo>
                    <a:lnTo>
                      <a:pt x="70" y="559"/>
                    </a:lnTo>
                    <a:cubicBezTo>
                      <a:pt x="70" y="559"/>
                      <a:pt x="63" y="559"/>
                      <a:pt x="63" y="552"/>
                    </a:cubicBezTo>
                    <a:cubicBezTo>
                      <a:pt x="63" y="495"/>
                      <a:pt x="63" y="495"/>
                      <a:pt x="63" y="495"/>
                    </a:cubicBezTo>
                    <a:cubicBezTo>
                      <a:pt x="28" y="495"/>
                      <a:pt x="28" y="495"/>
                      <a:pt x="28" y="495"/>
                    </a:cubicBezTo>
                    <a:cubicBezTo>
                      <a:pt x="14" y="495"/>
                      <a:pt x="0" y="481"/>
                      <a:pt x="0" y="467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28"/>
                      <a:pt x="14" y="113"/>
                      <a:pt x="28" y="113"/>
                    </a:cubicBezTo>
                    <a:cubicBezTo>
                      <a:pt x="113" y="113"/>
                      <a:pt x="113" y="113"/>
                      <a:pt x="113" y="113"/>
                    </a:cubicBezTo>
                    <a:cubicBezTo>
                      <a:pt x="113" y="311"/>
                      <a:pt x="113" y="311"/>
                      <a:pt x="113" y="311"/>
                    </a:cubicBezTo>
                    <a:cubicBezTo>
                      <a:pt x="113" y="347"/>
                      <a:pt x="141" y="368"/>
                      <a:pt x="169" y="368"/>
                    </a:cubicBezTo>
                    <a:lnTo>
                      <a:pt x="417" y="368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0" name="Rounded Rectangle 39"/>
            <p:cNvSpPr/>
            <p:nvPr/>
          </p:nvSpPr>
          <p:spPr>
            <a:xfrm>
              <a:off x="3942292" y="4074444"/>
              <a:ext cx="1604433" cy="35559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381000" dist="762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4743450" y="2000250"/>
            <a:ext cx="1800225" cy="2786063"/>
            <a:chOff x="6248930" y="1541478"/>
            <a:chExt cx="2400300" cy="3200400"/>
          </a:xfrm>
          <a:solidFill>
            <a:srgbClr val="FA931D"/>
          </a:solidFill>
        </p:grpSpPr>
        <p:sp>
          <p:nvSpPr>
            <p:cNvPr id="24" name="Rounded Rectangle 32"/>
            <p:cNvSpPr/>
            <p:nvPr/>
          </p:nvSpPr>
          <p:spPr>
            <a:xfrm>
              <a:off x="6248930" y="1541478"/>
              <a:ext cx="2400300" cy="3200400"/>
            </a:xfrm>
            <a:prstGeom prst="roundRect">
              <a:avLst>
                <a:gd name="adj" fmla="val 4167"/>
              </a:avLst>
            </a:prstGeom>
            <a:grpFill/>
            <a:ln>
              <a:noFill/>
            </a:ln>
            <a:effectLst>
              <a:outerShdw blurRad="635000" dist="1270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7" name="Group 23"/>
            <p:cNvGrpSpPr>
              <a:grpSpLocks/>
            </p:cNvGrpSpPr>
            <p:nvPr/>
          </p:nvGrpSpPr>
          <p:grpSpPr bwMode="auto">
            <a:xfrm>
              <a:off x="7063249" y="1853967"/>
              <a:ext cx="737050" cy="737050"/>
              <a:chOff x="8909343" y="1931570"/>
              <a:chExt cx="737050" cy="737050"/>
            </a:xfrm>
            <a:grpFill/>
          </p:grpSpPr>
          <p:sp>
            <p:nvSpPr>
              <p:cNvPr id="27" name="Oval 26"/>
              <p:cNvSpPr/>
              <p:nvPr/>
            </p:nvSpPr>
            <p:spPr>
              <a:xfrm>
                <a:off x="8909942" y="1930915"/>
                <a:ext cx="736599" cy="738554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288" name="Freeform 98"/>
              <p:cNvSpPr>
                <a:spLocks noChangeArrowheads="1"/>
              </p:cNvSpPr>
              <p:nvPr/>
            </p:nvSpPr>
            <p:spPr bwMode="auto">
              <a:xfrm>
                <a:off x="9140942" y="2132330"/>
                <a:ext cx="273853" cy="335530"/>
              </a:xfrm>
              <a:custGeom>
                <a:avLst/>
                <a:gdLst>
                  <a:gd name="T0" fmla="*/ 2147483647 w 488"/>
                  <a:gd name="T1" fmla="*/ 2147483647 h 601"/>
                  <a:gd name="T2" fmla="*/ 2147483647 w 488"/>
                  <a:gd name="T3" fmla="*/ 2147483647 h 601"/>
                  <a:gd name="T4" fmla="*/ 2147483647 w 488"/>
                  <a:gd name="T5" fmla="*/ 2147483647 h 601"/>
                  <a:gd name="T6" fmla="*/ 0 w 488"/>
                  <a:gd name="T7" fmla="*/ 2147483647 h 601"/>
                  <a:gd name="T8" fmla="*/ 0 w 488"/>
                  <a:gd name="T9" fmla="*/ 2147483647 h 601"/>
                  <a:gd name="T10" fmla="*/ 2147483647 w 488"/>
                  <a:gd name="T11" fmla="*/ 2147483647 h 601"/>
                  <a:gd name="T12" fmla="*/ 2147483647 w 488"/>
                  <a:gd name="T13" fmla="*/ 2147483647 h 601"/>
                  <a:gd name="T14" fmla="*/ 2147483647 w 488"/>
                  <a:gd name="T15" fmla="*/ 2147483647 h 601"/>
                  <a:gd name="T16" fmla="*/ 2147483647 w 488"/>
                  <a:gd name="T17" fmla="*/ 0 h 601"/>
                  <a:gd name="T18" fmla="*/ 2147483647 w 488"/>
                  <a:gd name="T19" fmla="*/ 2147483647 h 601"/>
                  <a:gd name="T20" fmla="*/ 2147483647 w 488"/>
                  <a:gd name="T21" fmla="*/ 2147483647 h 601"/>
                  <a:gd name="T22" fmla="*/ 2147483647 w 488"/>
                  <a:gd name="T23" fmla="*/ 2147483647 h 601"/>
                  <a:gd name="T24" fmla="*/ 2147483647 w 488"/>
                  <a:gd name="T25" fmla="*/ 2147483647 h 601"/>
                  <a:gd name="T26" fmla="*/ 2147483647 w 488"/>
                  <a:gd name="T27" fmla="*/ 2147483647 h 601"/>
                  <a:gd name="T28" fmla="*/ 2147483647 w 488"/>
                  <a:gd name="T29" fmla="*/ 2147483647 h 601"/>
                  <a:gd name="T30" fmla="*/ 2147483647 w 488"/>
                  <a:gd name="T31" fmla="*/ 2147483647 h 601"/>
                  <a:gd name="T32" fmla="*/ 2147483647 w 488"/>
                  <a:gd name="T33" fmla="*/ 2147483647 h 601"/>
                  <a:gd name="T34" fmla="*/ 2147483647 w 488"/>
                  <a:gd name="T35" fmla="*/ 2147483647 h 601"/>
                  <a:gd name="T36" fmla="*/ 2147483647 w 488"/>
                  <a:gd name="T37" fmla="*/ 2147483647 h 601"/>
                  <a:gd name="T38" fmla="*/ 2147483647 w 488"/>
                  <a:gd name="T39" fmla="*/ 2147483647 h 601"/>
                  <a:gd name="T40" fmla="*/ 2147483647 w 488"/>
                  <a:gd name="T41" fmla="*/ 2147483647 h 601"/>
                  <a:gd name="T42" fmla="*/ 2147483647 w 488"/>
                  <a:gd name="T43" fmla="*/ 2147483647 h 601"/>
                  <a:gd name="T44" fmla="*/ 2147483647 w 488"/>
                  <a:gd name="T45" fmla="*/ 2147483647 h 601"/>
                  <a:gd name="T46" fmla="*/ 2147483647 w 488"/>
                  <a:gd name="T47" fmla="*/ 2147483647 h 601"/>
                  <a:gd name="T48" fmla="*/ 2147483647 w 488"/>
                  <a:gd name="T49" fmla="*/ 2147483647 h 601"/>
                  <a:gd name="T50" fmla="*/ 2147483647 w 488"/>
                  <a:gd name="T51" fmla="*/ 2147483647 h 601"/>
                  <a:gd name="T52" fmla="*/ 2147483647 w 488"/>
                  <a:gd name="T53" fmla="*/ 2147483647 h 601"/>
                  <a:gd name="T54" fmla="*/ 2147483647 w 488"/>
                  <a:gd name="T55" fmla="*/ 2147483647 h 601"/>
                  <a:gd name="T56" fmla="*/ 2147483647 w 488"/>
                  <a:gd name="T57" fmla="*/ 2147483647 h 601"/>
                  <a:gd name="T58" fmla="*/ 2147483647 w 488"/>
                  <a:gd name="T59" fmla="*/ 2147483647 h 601"/>
                  <a:gd name="T60" fmla="*/ 2147483647 w 488"/>
                  <a:gd name="T61" fmla="*/ 2147483647 h 601"/>
                  <a:gd name="T62" fmla="*/ 2147483647 w 488"/>
                  <a:gd name="T63" fmla="*/ 2147483647 h 60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488"/>
                  <a:gd name="T97" fmla="*/ 0 h 601"/>
                  <a:gd name="T98" fmla="*/ 488 w 488"/>
                  <a:gd name="T99" fmla="*/ 601 h 601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488" h="601">
                    <a:moveTo>
                      <a:pt x="459" y="600"/>
                    </a:moveTo>
                    <a:lnTo>
                      <a:pt x="459" y="600"/>
                    </a:lnTo>
                    <a:cubicBezTo>
                      <a:pt x="28" y="600"/>
                      <a:pt x="28" y="600"/>
                      <a:pt x="28" y="600"/>
                    </a:cubicBezTo>
                    <a:cubicBezTo>
                      <a:pt x="7" y="600"/>
                      <a:pt x="0" y="586"/>
                      <a:pt x="0" y="572"/>
                    </a:cubicBezTo>
                    <a:cubicBezTo>
                      <a:pt x="0" y="325"/>
                      <a:pt x="0" y="325"/>
                      <a:pt x="0" y="325"/>
                    </a:cubicBezTo>
                    <a:cubicBezTo>
                      <a:pt x="0" y="311"/>
                      <a:pt x="7" y="296"/>
                      <a:pt x="28" y="296"/>
                    </a:cubicBezTo>
                    <a:cubicBezTo>
                      <a:pt x="70" y="296"/>
                      <a:pt x="70" y="296"/>
                      <a:pt x="70" y="296"/>
                    </a:cubicBezTo>
                    <a:cubicBezTo>
                      <a:pt x="70" y="169"/>
                      <a:pt x="70" y="169"/>
                      <a:pt x="70" y="169"/>
                    </a:cubicBezTo>
                    <a:cubicBezTo>
                      <a:pt x="70" y="70"/>
                      <a:pt x="148" y="0"/>
                      <a:pt x="240" y="0"/>
                    </a:cubicBezTo>
                    <a:cubicBezTo>
                      <a:pt x="339" y="0"/>
                      <a:pt x="409" y="70"/>
                      <a:pt x="409" y="169"/>
                    </a:cubicBezTo>
                    <a:cubicBezTo>
                      <a:pt x="409" y="296"/>
                      <a:pt x="409" y="296"/>
                      <a:pt x="409" y="296"/>
                    </a:cubicBezTo>
                    <a:cubicBezTo>
                      <a:pt x="459" y="296"/>
                      <a:pt x="459" y="296"/>
                      <a:pt x="459" y="296"/>
                    </a:cubicBezTo>
                    <a:cubicBezTo>
                      <a:pt x="473" y="296"/>
                      <a:pt x="487" y="311"/>
                      <a:pt x="487" y="325"/>
                    </a:cubicBezTo>
                    <a:cubicBezTo>
                      <a:pt x="487" y="572"/>
                      <a:pt x="487" y="572"/>
                      <a:pt x="487" y="572"/>
                    </a:cubicBezTo>
                    <a:cubicBezTo>
                      <a:pt x="487" y="586"/>
                      <a:pt x="473" y="600"/>
                      <a:pt x="459" y="600"/>
                    </a:cubicBezTo>
                    <a:close/>
                    <a:moveTo>
                      <a:pt x="212" y="459"/>
                    </a:moveTo>
                    <a:lnTo>
                      <a:pt x="212" y="459"/>
                    </a:lnTo>
                    <a:cubicBezTo>
                      <a:pt x="212" y="516"/>
                      <a:pt x="212" y="516"/>
                      <a:pt x="212" y="516"/>
                    </a:cubicBezTo>
                    <a:cubicBezTo>
                      <a:pt x="212" y="530"/>
                      <a:pt x="226" y="544"/>
                      <a:pt x="240" y="544"/>
                    </a:cubicBezTo>
                    <a:cubicBezTo>
                      <a:pt x="261" y="544"/>
                      <a:pt x="268" y="530"/>
                      <a:pt x="268" y="516"/>
                    </a:cubicBezTo>
                    <a:cubicBezTo>
                      <a:pt x="268" y="459"/>
                      <a:pt x="268" y="459"/>
                      <a:pt x="268" y="459"/>
                    </a:cubicBezTo>
                    <a:cubicBezTo>
                      <a:pt x="289" y="452"/>
                      <a:pt x="296" y="431"/>
                      <a:pt x="296" y="410"/>
                    </a:cubicBezTo>
                    <a:cubicBezTo>
                      <a:pt x="296" y="381"/>
                      <a:pt x="275" y="353"/>
                      <a:pt x="240" y="353"/>
                    </a:cubicBezTo>
                    <a:cubicBezTo>
                      <a:pt x="212" y="353"/>
                      <a:pt x="183" y="381"/>
                      <a:pt x="183" y="410"/>
                    </a:cubicBezTo>
                    <a:cubicBezTo>
                      <a:pt x="183" y="431"/>
                      <a:pt x="198" y="452"/>
                      <a:pt x="212" y="459"/>
                    </a:cubicBezTo>
                    <a:close/>
                    <a:moveTo>
                      <a:pt x="353" y="169"/>
                    </a:moveTo>
                    <a:lnTo>
                      <a:pt x="353" y="169"/>
                    </a:lnTo>
                    <a:cubicBezTo>
                      <a:pt x="353" y="106"/>
                      <a:pt x="304" y="56"/>
                      <a:pt x="240" y="56"/>
                    </a:cubicBezTo>
                    <a:cubicBezTo>
                      <a:pt x="176" y="56"/>
                      <a:pt x="127" y="106"/>
                      <a:pt x="127" y="169"/>
                    </a:cubicBezTo>
                    <a:cubicBezTo>
                      <a:pt x="127" y="296"/>
                      <a:pt x="127" y="296"/>
                      <a:pt x="127" y="296"/>
                    </a:cubicBezTo>
                    <a:cubicBezTo>
                      <a:pt x="353" y="296"/>
                      <a:pt x="353" y="296"/>
                      <a:pt x="353" y="296"/>
                    </a:cubicBezTo>
                    <a:lnTo>
                      <a:pt x="353" y="169"/>
                    </a:ln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6" name="Rounded Rectangle 42"/>
            <p:cNvSpPr/>
            <p:nvPr/>
          </p:nvSpPr>
          <p:spPr>
            <a:xfrm>
              <a:off x="6629930" y="4074444"/>
              <a:ext cx="1602317" cy="35559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381000" dist="762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6772275" y="2000250"/>
            <a:ext cx="1800225" cy="2786063"/>
            <a:chOff x="8953500" y="1541478"/>
            <a:chExt cx="2400300" cy="3200400"/>
          </a:xfrm>
          <a:solidFill>
            <a:srgbClr val="D03B13"/>
          </a:solidFill>
        </p:grpSpPr>
        <p:sp>
          <p:nvSpPr>
            <p:cNvPr id="30" name="Rounded Rectangle 6"/>
            <p:cNvSpPr/>
            <p:nvPr/>
          </p:nvSpPr>
          <p:spPr>
            <a:xfrm>
              <a:off x="8953500" y="1541478"/>
              <a:ext cx="2400300" cy="3200400"/>
            </a:xfrm>
            <a:prstGeom prst="roundRect">
              <a:avLst>
                <a:gd name="adj" fmla="val 4167"/>
              </a:avLst>
            </a:prstGeom>
            <a:grpFill/>
            <a:ln w="12700">
              <a:solidFill>
                <a:schemeClr val="bg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9" name="Group 18"/>
            <p:cNvGrpSpPr>
              <a:grpSpLocks/>
            </p:cNvGrpSpPr>
            <p:nvPr/>
          </p:nvGrpSpPr>
          <p:grpSpPr bwMode="auto">
            <a:xfrm>
              <a:off x="9785125" y="1853967"/>
              <a:ext cx="737050" cy="737050"/>
              <a:chOff x="6950917" y="2500287"/>
              <a:chExt cx="737050" cy="737050"/>
            </a:xfrm>
            <a:grpFill/>
          </p:grpSpPr>
          <p:sp>
            <p:nvSpPr>
              <p:cNvPr id="33" name="Oval 21"/>
              <p:cNvSpPr/>
              <p:nvPr/>
            </p:nvSpPr>
            <p:spPr>
              <a:xfrm>
                <a:off x="6951142" y="2499632"/>
                <a:ext cx="736599" cy="738554"/>
              </a:xfrm>
              <a:prstGeom prst="ellipse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1283" name="Freeform 106"/>
              <p:cNvSpPr>
                <a:spLocks noChangeArrowheads="1"/>
              </p:cNvSpPr>
              <p:nvPr/>
            </p:nvSpPr>
            <p:spPr bwMode="auto">
              <a:xfrm>
                <a:off x="7150443" y="2709691"/>
                <a:ext cx="337998" cy="305925"/>
              </a:xfrm>
              <a:custGeom>
                <a:avLst/>
                <a:gdLst>
                  <a:gd name="T0" fmla="*/ 2147483647 w 602"/>
                  <a:gd name="T1" fmla="*/ 2147483647 h 545"/>
                  <a:gd name="T2" fmla="*/ 2147483647 w 602"/>
                  <a:gd name="T3" fmla="*/ 2147483647 h 545"/>
                  <a:gd name="T4" fmla="*/ 2147483647 w 602"/>
                  <a:gd name="T5" fmla="*/ 2147483647 h 545"/>
                  <a:gd name="T6" fmla="*/ 2147483647 w 602"/>
                  <a:gd name="T7" fmla="*/ 2147483647 h 545"/>
                  <a:gd name="T8" fmla="*/ 2147483647 w 602"/>
                  <a:gd name="T9" fmla="*/ 2147483647 h 545"/>
                  <a:gd name="T10" fmla="*/ 2147483647 w 602"/>
                  <a:gd name="T11" fmla="*/ 2147483647 h 545"/>
                  <a:gd name="T12" fmla="*/ 2147483647 w 602"/>
                  <a:gd name="T13" fmla="*/ 2147483647 h 545"/>
                  <a:gd name="T14" fmla="*/ 2147483647 w 602"/>
                  <a:gd name="T15" fmla="*/ 2147483647 h 545"/>
                  <a:gd name="T16" fmla="*/ 2147483647 w 602"/>
                  <a:gd name="T17" fmla="*/ 2147483647 h 545"/>
                  <a:gd name="T18" fmla="*/ 2147483647 w 602"/>
                  <a:gd name="T19" fmla="*/ 2147483647 h 545"/>
                  <a:gd name="T20" fmla="*/ 2147483647 w 602"/>
                  <a:gd name="T21" fmla="*/ 2147483647 h 545"/>
                  <a:gd name="T22" fmla="*/ 2147483647 w 602"/>
                  <a:gd name="T23" fmla="*/ 2147483647 h 545"/>
                  <a:gd name="T24" fmla="*/ 2147483647 w 602"/>
                  <a:gd name="T25" fmla="*/ 2147483647 h 545"/>
                  <a:gd name="T26" fmla="*/ 2147483647 w 602"/>
                  <a:gd name="T27" fmla="*/ 2147483647 h 545"/>
                  <a:gd name="T28" fmla="*/ 2147483647 w 602"/>
                  <a:gd name="T29" fmla="*/ 2147483647 h 545"/>
                  <a:gd name="T30" fmla="*/ 2147483647 w 602"/>
                  <a:gd name="T31" fmla="*/ 2147483647 h 545"/>
                  <a:gd name="T32" fmla="*/ 2147483647 w 602"/>
                  <a:gd name="T33" fmla="*/ 2147483647 h 545"/>
                  <a:gd name="T34" fmla="*/ 2147483647 w 602"/>
                  <a:gd name="T35" fmla="*/ 0 h 545"/>
                  <a:gd name="T36" fmla="*/ 2147483647 w 602"/>
                  <a:gd name="T37" fmla="*/ 2147483647 h 545"/>
                  <a:gd name="T38" fmla="*/ 2147483647 w 602"/>
                  <a:gd name="T39" fmla="*/ 2147483647 h 545"/>
                  <a:gd name="T40" fmla="*/ 2147483647 w 602"/>
                  <a:gd name="T41" fmla="*/ 2147483647 h 545"/>
                  <a:gd name="T42" fmla="*/ 2147483647 w 602"/>
                  <a:gd name="T43" fmla="*/ 2147483647 h 545"/>
                  <a:gd name="T44" fmla="*/ 2147483647 w 602"/>
                  <a:gd name="T45" fmla="*/ 2147483647 h 545"/>
                  <a:gd name="T46" fmla="*/ 2147483647 w 602"/>
                  <a:gd name="T47" fmla="*/ 2147483647 h 545"/>
                  <a:gd name="T48" fmla="*/ 2147483647 w 602"/>
                  <a:gd name="T49" fmla="*/ 2147483647 h 545"/>
                  <a:gd name="T50" fmla="*/ 2147483647 w 602"/>
                  <a:gd name="T51" fmla="*/ 2147483647 h 545"/>
                  <a:gd name="T52" fmla="*/ 2147483647 w 602"/>
                  <a:gd name="T53" fmla="*/ 2147483647 h 545"/>
                  <a:gd name="T54" fmla="*/ 2147483647 w 602"/>
                  <a:gd name="T55" fmla="*/ 2147483647 h 545"/>
                  <a:gd name="T56" fmla="*/ 0 w 602"/>
                  <a:gd name="T57" fmla="*/ 2147483647 h 545"/>
                  <a:gd name="T58" fmla="*/ 0 w 602"/>
                  <a:gd name="T59" fmla="*/ 2147483647 h 545"/>
                  <a:gd name="T60" fmla="*/ 0 w 602"/>
                  <a:gd name="T61" fmla="*/ 2147483647 h 545"/>
                  <a:gd name="T62" fmla="*/ 0 w 602"/>
                  <a:gd name="T63" fmla="*/ 2147483647 h 545"/>
                  <a:gd name="T64" fmla="*/ 0 w 602"/>
                  <a:gd name="T65" fmla="*/ 2147483647 h 545"/>
                  <a:gd name="T66" fmla="*/ 2147483647 w 602"/>
                  <a:gd name="T67" fmla="*/ 2147483647 h 545"/>
                  <a:gd name="T68" fmla="*/ 2147483647 w 602"/>
                  <a:gd name="T69" fmla="*/ 2147483647 h 545"/>
                  <a:gd name="T70" fmla="*/ 2147483647 w 602"/>
                  <a:gd name="T71" fmla="*/ 2147483647 h 545"/>
                  <a:gd name="T72" fmla="*/ 2147483647 w 602"/>
                  <a:gd name="T73" fmla="*/ 2147483647 h 545"/>
                  <a:gd name="T74" fmla="*/ 2147483647 w 602"/>
                  <a:gd name="T75" fmla="*/ 2147483647 h 545"/>
                  <a:gd name="T76" fmla="*/ 2147483647 w 602"/>
                  <a:gd name="T77" fmla="*/ 2147483647 h 545"/>
                  <a:gd name="T78" fmla="*/ 0 w 602"/>
                  <a:gd name="T79" fmla="*/ 2147483647 h 54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602"/>
                  <a:gd name="T121" fmla="*/ 0 h 545"/>
                  <a:gd name="T122" fmla="*/ 602 w 602"/>
                  <a:gd name="T123" fmla="*/ 545 h 545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602" h="545">
                    <a:moveTo>
                      <a:pt x="573" y="544"/>
                    </a:moveTo>
                    <a:lnTo>
                      <a:pt x="573" y="544"/>
                    </a:lnTo>
                    <a:cubicBezTo>
                      <a:pt x="523" y="544"/>
                      <a:pt x="523" y="544"/>
                      <a:pt x="523" y="544"/>
                    </a:cubicBezTo>
                    <a:cubicBezTo>
                      <a:pt x="523" y="318"/>
                      <a:pt x="523" y="318"/>
                      <a:pt x="523" y="318"/>
                    </a:cubicBezTo>
                    <a:cubicBezTo>
                      <a:pt x="523" y="141"/>
                      <a:pt x="523" y="141"/>
                      <a:pt x="523" y="141"/>
                    </a:cubicBezTo>
                    <a:cubicBezTo>
                      <a:pt x="573" y="141"/>
                      <a:pt x="573" y="141"/>
                      <a:pt x="573" y="141"/>
                    </a:cubicBezTo>
                    <a:cubicBezTo>
                      <a:pt x="587" y="141"/>
                      <a:pt x="601" y="148"/>
                      <a:pt x="601" y="170"/>
                    </a:cubicBezTo>
                    <a:cubicBezTo>
                      <a:pt x="601" y="346"/>
                      <a:pt x="601" y="346"/>
                      <a:pt x="601" y="346"/>
                    </a:cubicBezTo>
                    <a:cubicBezTo>
                      <a:pt x="601" y="459"/>
                      <a:pt x="601" y="459"/>
                      <a:pt x="601" y="459"/>
                    </a:cubicBezTo>
                    <a:cubicBezTo>
                      <a:pt x="601" y="516"/>
                      <a:pt x="601" y="516"/>
                      <a:pt x="601" y="516"/>
                    </a:cubicBezTo>
                    <a:cubicBezTo>
                      <a:pt x="601" y="530"/>
                      <a:pt x="587" y="544"/>
                      <a:pt x="573" y="544"/>
                    </a:cubicBezTo>
                    <a:close/>
                    <a:moveTo>
                      <a:pt x="99" y="544"/>
                    </a:moveTo>
                    <a:lnTo>
                      <a:pt x="99" y="544"/>
                    </a:lnTo>
                    <a:cubicBezTo>
                      <a:pt x="99" y="318"/>
                      <a:pt x="99" y="318"/>
                      <a:pt x="99" y="318"/>
                    </a:cubicBezTo>
                    <a:cubicBezTo>
                      <a:pt x="99" y="311"/>
                      <a:pt x="99" y="311"/>
                      <a:pt x="99" y="311"/>
                    </a:cubicBezTo>
                    <a:cubicBezTo>
                      <a:pt x="99" y="141"/>
                      <a:pt x="99" y="141"/>
                      <a:pt x="99" y="141"/>
                    </a:cubicBezTo>
                    <a:cubicBezTo>
                      <a:pt x="156" y="141"/>
                      <a:pt x="156" y="141"/>
                      <a:pt x="156" y="141"/>
                    </a:cubicBezTo>
                    <a:cubicBezTo>
                      <a:pt x="156" y="64"/>
                      <a:pt x="219" y="0"/>
                      <a:pt x="297" y="0"/>
                    </a:cubicBezTo>
                    <a:cubicBezTo>
                      <a:pt x="375" y="0"/>
                      <a:pt x="438" y="64"/>
                      <a:pt x="438" y="141"/>
                    </a:cubicBezTo>
                    <a:cubicBezTo>
                      <a:pt x="495" y="141"/>
                      <a:pt x="495" y="141"/>
                      <a:pt x="495" y="141"/>
                    </a:cubicBezTo>
                    <a:cubicBezTo>
                      <a:pt x="495" y="318"/>
                      <a:pt x="495" y="318"/>
                      <a:pt x="495" y="318"/>
                    </a:cubicBezTo>
                    <a:cubicBezTo>
                      <a:pt x="495" y="544"/>
                      <a:pt x="495" y="544"/>
                      <a:pt x="495" y="544"/>
                    </a:cubicBezTo>
                    <a:lnTo>
                      <a:pt x="99" y="544"/>
                    </a:lnTo>
                    <a:close/>
                    <a:moveTo>
                      <a:pt x="297" y="57"/>
                    </a:moveTo>
                    <a:lnTo>
                      <a:pt x="297" y="57"/>
                    </a:lnTo>
                    <a:cubicBezTo>
                      <a:pt x="255" y="57"/>
                      <a:pt x="212" y="92"/>
                      <a:pt x="212" y="141"/>
                    </a:cubicBezTo>
                    <a:cubicBezTo>
                      <a:pt x="382" y="141"/>
                      <a:pt x="382" y="141"/>
                      <a:pt x="382" y="141"/>
                    </a:cubicBezTo>
                    <a:cubicBezTo>
                      <a:pt x="382" y="92"/>
                      <a:pt x="347" y="57"/>
                      <a:pt x="297" y="57"/>
                    </a:cubicBezTo>
                    <a:close/>
                    <a:moveTo>
                      <a:pt x="0" y="516"/>
                    </a:moveTo>
                    <a:lnTo>
                      <a:pt x="0" y="516"/>
                    </a:lnTo>
                    <a:cubicBezTo>
                      <a:pt x="0" y="459"/>
                      <a:pt x="0" y="459"/>
                      <a:pt x="0" y="459"/>
                    </a:cubicBezTo>
                    <a:cubicBezTo>
                      <a:pt x="0" y="346"/>
                      <a:pt x="0" y="346"/>
                      <a:pt x="0" y="346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0" y="148"/>
                      <a:pt x="7" y="141"/>
                      <a:pt x="29" y="141"/>
                    </a:cubicBezTo>
                    <a:cubicBezTo>
                      <a:pt x="71" y="141"/>
                      <a:pt x="71" y="141"/>
                      <a:pt x="71" y="141"/>
                    </a:cubicBezTo>
                    <a:cubicBezTo>
                      <a:pt x="71" y="311"/>
                      <a:pt x="71" y="311"/>
                      <a:pt x="71" y="311"/>
                    </a:cubicBezTo>
                    <a:cubicBezTo>
                      <a:pt x="71" y="318"/>
                      <a:pt x="71" y="318"/>
                      <a:pt x="71" y="318"/>
                    </a:cubicBezTo>
                    <a:cubicBezTo>
                      <a:pt x="71" y="544"/>
                      <a:pt x="71" y="544"/>
                      <a:pt x="71" y="544"/>
                    </a:cubicBezTo>
                    <a:cubicBezTo>
                      <a:pt x="29" y="544"/>
                      <a:pt x="29" y="544"/>
                      <a:pt x="29" y="544"/>
                    </a:cubicBezTo>
                    <a:cubicBezTo>
                      <a:pt x="7" y="544"/>
                      <a:pt x="0" y="530"/>
                      <a:pt x="0" y="516"/>
                    </a:cubicBezTo>
                    <a:close/>
                  </a:path>
                </a:pathLst>
              </a:cu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32" name="Rounded Rectangle 45"/>
            <p:cNvSpPr/>
            <p:nvPr/>
          </p:nvSpPr>
          <p:spPr>
            <a:xfrm>
              <a:off x="9351433" y="4074444"/>
              <a:ext cx="1602317" cy="355599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381000" dist="76200" dir="5400000" algn="t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12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5" name="矩形 12"/>
          <p:cNvSpPr>
            <a:spLocks noChangeArrowheads="1"/>
          </p:cNvSpPr>
          <p:nvPr/>
        </p:nvSpPr>
        <p:spPr bwMode="auto">
          <a:xfrm>
            <a:off x="2786063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6" name="矩形 13"/>
          <p:cNvSpPr>
            <a:spLocks noChangeArrowheads="1"/>
          </p:cNvSpPr>
          <p:nvPr/>
        </p:nvSpPr>
        <p:spPr bwMode="auto">
          <a:xfrm>
            <a:off x="692943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7" name="矩形 14"/>
          <p:cNvSpPr>
            <a:spLocks noChangeArrowheads="1"/>
          </p:cNvSpPr>
          <p:nvPr/>
        </p:nvSpPr>
        <p:spPr bwMode="auto">
          <a:xfrm>
            <a:off x="4930775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8" name="矩形 15"/>
          <p:cNvSpPr>
            <a:spLocks noChangeArrowheads="1"/>
          </p:cNvSpPr>
          <p:nvPr/>
        </p:nvSpPr>
        <p:spPr bwMode="auto">
          <a:xfrm>
            <a:off x="85883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54"/>
          <p:cNvGrpSpPr>
            <a:grpSpLocks/>
          </p:cNvGrpSpPr>
          <p:nvPr/>
        </p:nvGrpSpPr>
        <p:grpSpPr bwMode="auto">
          <a:xfrm>
            <a:off x="2339975" y="1773238"/>
            <a:ext cx="4922838" cy="2971800"/>
            <a:chOff x="4214810" y="2285992"/>
            <a:chExt cx="3945141" cy="2381545"/>
          </a:xfrm>
        </p:grpSpPr>
        <p:grpSp>
          <p:nvGrpSpPr>
            <p:cNvPr id="3083" name="组合 25"/>
            <p:cNvGrpSpPr>
              <a:grpSpLocks/>
            </p:cNvGrpSpPr>
            <p:nvPr/>
          </p:nvGrpSpPr>
          <p:grpSpPr bwMode="auto">
            <a:xfrm>
              <a:off x="4450051" y="2333472"/>
              <a:ext cx="3345169" cy="374443"/>
              <a:chOff x="460128" y="312440"/>
              <a:chExt cx="5580684" cy="625205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460327" y="311756"/>
                <a:ext cx="5579826" cy="626631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rgbClr val="DDDDDD"/>
                </a:solidFill>
                <a:round/>
                <a:headEnd/>
                <a:tailEnd/>
              </a:ln>
              <a:effectLst>
                <a:outerShdw blurRad="63500" sx="101000" sy="101000" algn="ctr" rotWithShape="0">
                  <a:prstClr val="black">
                    <a:alpha val="8000"/>
                  </a:prstClr>
                </a:outerShdw>
              </a:effectLst>
            </p:spPr>
          </p:sp>
          <p:sp>
            <p:nvSpPr>
              <p:cNvPr id="3114" name="矩形 27"/>
              <p:cNvSpPr>
                <a:spLocks noChangeArrowheads="1"/>
              </p:cNvSpPr>
              <p:nvPr/>
            </p:nvSpPr>
            <p:spPr bwMode="auto">
              <a:xfrm>
                <a:off x="460128" y="312440"/>
                <a:ext cx="5580684" cy="625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96257" tIns="60960" rIns="60960" bIns="60960" anchor="ctr"/>
              <a:lstStyle/>
              <a:p>
                <a:pPr defTabSz="10668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zh-CN" altLang="en-US" sz="2400">
                    <a:solidFill>
                      <a:srgbClr val="646464"/>
                    </a:solidFill>
                    <a:latin typeface="Calibri" pitchFamily="34" charset="0"/>
                    <a:ea typeface="微软雅黑" pitchFamily="34" charset="-122"/>
                  </a:rPr>
                  <a:t>单击此处添加文字内</a:t>
                </a:r>
                <a:endParaRPr lang="zh-CN" altLang="en-US" sz="240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3115" name="矩形 44"/>
              <p:cNvSpPr>
                <a:spLocks noChangeArrowheads="1"/>
              </p:cNvSpPr>
              <p:nvPr/>
            </p:nvSpPr>
            <p:spPr bwMode="auto">
              <a:xfrm>
                <a:off x="502039" y="341852"/>
                <a:ext cx="5506301" cy="559354"/>
              </a:xfrm>
              <a:prstGeom prst="rect">
                <a:avLst/>
              </a:prstGeom>
              <a:solidFill>
                <a:srgbClr val="FA93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84" name="组合 29"/>
            <p:cNvGrpSpPr>
              <a:grpSpLocks/>
            </p:cNvGrpSpPr>
            <p:nvPr/>
          </p:nvGrpSpPr>
          <p:grpSpPr bwMode="auto">
            <a:xfrm>
              <a:off x="4692846" y="2811508"/>
              <a:ext cx="3346248" cy="374443"/>
              <a:chOff x="460128" y="312440"/>
              <a:chExt cx="5580684" cy="625205"/>
            </a:xfrm>
          </p:grpSpPr>
          <p:sp>
            <p:nvSpPr>
              <p:cNvPr id="40" name="矩形 39"/>
              <p:cNvSpPr/>
              <p:nvPr/>
            </p:nvSpPr>
            <p:spPr>
              <a:xfrm>
                <a:off x="460657" y="312271"/>
                <a:ext cx="5580149" cy="62450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</p:sp>
          <p:sp>
            <p:nvSpPr>
              <p:cNvPr id="3111" name="矩形 31"/>
              <p:cNvSpPr>
                <a:spLocks noChangeArrowheads="1"/>
              </p:cNvSpPr>
              <p:nvPr/>
            </p:nvSpPr>
            <p:spPr bwMode="auto">
              <a:xfrm>
                <a:off x="460128" y="312440"/>
                <a:ext cx="5580684" cy="6252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96257" tIns="60960" rIns="60960" bIns="60960" anchor="ctr"/>
              <a:lstStyle/>
              <a:p>
                <a:pPr defTabSz="1066800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zh-CN" altLang="en-US" sz="2400">
                    <a:solidFill>
                      <a:srgbClr val="646464"/>
                    </a:solidFill>
                    <a:latin typeface="Calibri" pitchFamily="34" charset="0"/>
                    <a:ea typeface="微软雅黑" pitchFamily="34" charset="-122"/>
                  </a:rPr>
                  <a:t>单击此处添加文字内</a:t>
                </a:r>
                <a:endParaRPr lang="zh-CN" altLang="en-US" sz="240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3112" name="矩形 41"/>
              <p:cNvSpPr>
                <a:spLocks noChangeArrowheads="1"/>
              </p:cNvSpPr>
              <p:nvPr/>
            </p:nvSpPr>
            <p:spPr bwMode="auto">
              <a:xfrm>
                <a:off x="502201" y="341620"/>
                <a:ext cx="5507174" cy="559353"/>
              </a:xfrm>
              <a:prstGeom prst="rect">
                <a:avLst/>
              </a:prstGeom>
              <a:solidFill>
                <a:srgbClr val="FA93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85" name="组合 33"/>
            <p:cNvGrpSpPr>
              <a:grpSpLocks/>
            </p:cNvGrpSpPr>
            <p:nvPr/>
          </p:nvGrpSpPr>
          <p:grpSpPr bwMode="auto">
            <a:xfrm>
              <a:off x="4692846" y="3767579"/>
              <a:ext cx="3346248" cy="374443"/>
              <a:chOff x="460128" y="312440"/>
              <a:chExt cx="5580684" cy="625205"/>
            </a:xfrm>
          </p:grpSpPr>
          <p:sp>
            <p:nvSpPr>
              <p:cNvPr id="38" name="矩形 37"/>
              <p:cNvSpPr/>
              <p:nvPr/>
            </p:nvSpPr>
            <p:spPr>
              <a:xfrm>
                <a:off x="460657" y="313303"/>
                <a:ext cx="5580149" cy="62450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</p:sp>
          <p:sp>
            <p:nvSpPr>
              <p:cNvPr id="3109" name="矩形 38"/>
              <p:cNvSpPr>
                <a:spLocks noChangeArrowheads="1"/>
              </p:cNvSpPr>
              <p:nvPr/>
            </p:nvSpPr>
            <p:spPr bwMode="auto">
              <a:xfrm>
                <a:off x="459838" y="311996"/>
                <a:ext cx="5581309" cy="625627"/>
              </a:xfrm>
              <a:prstGeom prst="rect">
                <a:avLst/>
              </a:prstGeom>
              <a:solidFill>
                <a:srgbClr val="FA931D"/>
              </a:solidFill>
              <a:ln w="9525">
                <a:noFill/>
                <a:round/>
                <a:headEnd/>
                <a:tailEnd/>
              </a:ln>
            </p:spPr>
            <p:txBody>
              <a:bodyPr lIns="496257" tIns="60960" rIns="60960" bIns="60960" anchor="ctr"/>
              <a:lstStyle/>
              <a:p>
                <a:pPr defTabSz="1066800">
                  <a:lnSpc>
                    <a:spcPct val="90000"/>
                  </a:lnSpc>
                  <a:spcAft>
                    <a:spcPct val="35000"/>
                  </a:spcAft>
                </a:pPr>
                <a:endParaRPr lang="zh-CN" altLang="en-US" sz="2400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  <p:sp>
          <p:nvSpPr>
            <p:cNvPr id="16" name="矩形 15"/>
            <p:cNvSpPr/>
            <p:nvPr/>
          </p:nvSpPr>
          <p:spPr bwMode="auto">
            <a:xfrm>
              <a:off x="4450170" y="4245169"/>
              <a:ext cx="3344654" cy="3765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</p:sp>
        <p:sp>
          <p:nvSpPr>
            <p:cNvPr id="17" name="矩形 16"/>
            <p:cNvSpPr/>
            <p:nvPr/>
          </p:nvSpPr>
          <p:spPr bwMode="auto">
            <a:xfrm>
              <a:off x="4450170" y="4245169"/>
              <a:ext cx="3344654" cy="3765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lIns="496257" tIns="60960" rIns="60960" bIns="60960" spcCol="1270" anchor="ctr"/>
            <a:lstStyle/>
            <a:p>
              <a:pPr defTabSz="106680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2400" dirty="0">
                  <a:solidFill>
                    <a:srgbClr val="646464"/>
                  </a:solidFill>
                  <a:latin typeface="Calibri"/>
                  <a:ea typeface="微软雅黑" pitchFamily="34" charset="-122"/>
                </a:rPr>
                <a:t>单击此处添加文字内</a:t>
              </a:r>
              <a:endParaRPr lang="zh-CN" altLang="en-US" sz="2400" dirty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3088" name="矩形 17"/>
            <p:cNvSpPr>
              <a:spLocks noChangeArrowheads="1"/>
            </p:cNvSpPr>
            <p:nvPr/>
          </p:nvSpPr>
          <p:spPr bwMode="auto">
            <a:xfrm>
              <a:off x="4475173" y="4262674"/>
              <a:ext cx="3300583" cy="336592"/>
            </a:xfrm>
            <a:prstGeom prst="rect">
              <a:avLst/>
            </a:prstGeom>
            <a:solidFill>
              <a:srgbClr val="FA931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089" name="组合 41"/>
            <p:cNvGrpSpPr>
              <a:grpSpLocks/>
            </p:cNvGrpSpPr>
            <p:nvPr/>
          </p:nvGrpSpPr>
          <p:grpSpPr bwMode="auto">
            <a:xfrm>
              <a:off x="4813703" y="3289543"/>
              <a:ext cx="3346248" cy="374443"/>
              <a:chOff x="460128" y="312440"/>
              <a:chExt cx="5580684" cy="625205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460663" y="312788"/>
                <a:ext cx="5580149" cy="62450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</p:sp>
          <p:sp>
            <p:nvSpPr>
              <p:cNvPr id="36" name="矩形 35"/>
              <p:cNvSpPr/>
              <p:nvPr/>
            </p:nvSpPr>
            <p:spPr>
              <a:xfrm>
                <a:off x="460663" y="312788"/>
                <a:ext cx="5580149" cy="624507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lIns="496257" tIns="60960" rIns="60960" bIns="60960" spcCol="1270" anchor="ctr"/>
              <a:lstStyle/>
              <a:p>
                <a:pPr defTabSz="1066800" fontAlgn="auto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r>
                  <a:rPr lang="zh-CN" altLang="en-US" sz="2400" dirty="0">
                    <a:solidFill>
                      <a:srgbClr val="646464"/>
                    </a:solidFill>
                    <a:latin typeface="Calibri"/>
                    <a:ea typeface="微软雅黑" pitchFamily="34" charset="-122"/>
                  </a:rPr>
                  <a:t>单击此处添加文字</a:t>
                </a:r>
                <a:endParaRPr lang="zh-CN" altLang="en-US" sz="2400" dirty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3107" name="矩形 36"/>
              <p:cNvSpPr>
                <a:spLocks noChangeArrowheads="1"/>
              </p:cNvSpPr>
              <p:nvPr/>
            </p:nvSpPr>
            <p:spPr bwMode="auto">
              <a:xfrm>
                <a:off x="501865" y="341388"/>
                <a:ext cx="5507174" cy="559354"/>
              </a:xfrm>
              <a:prstGeom prst="rect">
                <a:avLst/>
              </a:prstGeom>
              <a:solidFill>
                <a:srgbClr val="FA93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3090" name="组合 45"/>
            <p:cNvGrpSpPr>
              <a:grpSpLocks/>
            </p:cNvGrpSpPr>
            <p:nvPr/>
          </p:nvGrpSpPr>
          <p:grpSpPr bwMode="auto">
            <a:xfrm>
              <a:off x="4214810" y="2285992"/>
              <a:ext cx="469403" cy="468324"/>
              <a:chOff x="1537511" y="1631288"/>
              <a:chExt cx="781507" cy="781507"/>
            </a:xfrm>
          </p:grpSpPr>
          <p:sp>
            <p:nvSpPr>
              <p:cNvPr id="33" name="椭圆 32"/>
              <p:cNvSpPr/>
              <p:nvPr/>
            </p:nvSpPr>
            <p:spPr>
              <a:xfrm>
                <a:off x="1537511" y="1631288"/>
                <a:ext cx="781582" cy="781245"/>
              </a:xfrm>
              <a:prstGeom prst="ellipse">
                <a:avLst/>
              </a:prstGeom>
              <a:solidFill>
                <a:srgbClr val="D03B1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200" kern="0" dirty="0">
                    <a:solidFill>
                      <a:sysClr val="window" lastClr="FFFFFF"/>
                    </a:solidFill>
                    <a:latin typeface="Impact" pitchFamily="34" charset="0"/>
                    <a:ea typeface="+mn-ea"/>
                  </a:rPr>
                  <a:t>1</a:t>
                </a:r>
                <a:endParaRPr lang="zh-CN" altLang="en-US" sz="3200" kern="0" dirty="0">
                  <a:solidFill>
                    <a:sysClr val="window" lastClr="FFFFFF"/>
                  </a:solidFill>
                  <a:latin typeface="Impact" pitchFamily="34" charset="0"/>
                  <a:ea typeface="+mn-ea"/>
                </a:endParaRPr>
              </a:p>
            </p:txBody>
          </p:sp>
          <p:sp>
            <p:nvSpPr>
              <p:cNvPr id="34" name="未知"/>
              <p:cNvSpPr>
                <a:spLocks/>
              </p:cNvSpPr>
              <p:nvPr/>
            </p:nvSpPr>
            <p:spPr bwMode="auto">
              <a:xfrm>
                <a:off x="1615882" y="1644026"/>
                <a:ext cx="616368" cy="301459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latin typeface="+mn-lt"/>
                  <a:ea typeface="微软雅黑" pitchFamily="34" charset="-122"/>
                </a:endParaRPr>
              </a:p>
            </p:txBody>
          </p:sp>
        </p:grpSp>
        <p:grpSp>
          <p:nvGrpSpPr>
            <p:cNvPr id="3091" name="组合 48"/>
            <p:cNvGrpSpPr>
              <a:grpSpLocks/>
            </p:cNvGrpSpPr>
            <p:nvPr/>
          </p:nvGrpSpPr>
          <p:grpSpPr bwMode="auto">
            <a:xfrm>
              <a:off x="4458684" y="2764028"/>
              <a:ext cx="468324" cy="469402"/>
              <a:chOff x="1537511" y="1631288"/>
              <a:chExt cx="781507" cy="781507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538164" y="1631802"/>
                <a:ext cx="781260" cy="781568"/>
              </a:xfrm>
              <a:prstGeom prst="ellipse">
                <a:avLst/>
              </a:prstGeom>
              <a:solidFill>
                <a:srgbClr val="D03B1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200" kern="0" dirty="0">
                    <a:solidFill>
                      <a:sysClr val="window" lastClr="FFFFFF"/>
                    </a:solidFill>
                    <a:latin typeface="Impact" pitchFamily="34" charset="0"/>
                    <a:ea typeface="+mn-ea"/>
                  </a:rPr>
                  <a:t>2</a:t>
                </a:r>
                <a:endParaRPr lang="zh-CN" altLang="en-US" sz="3200" kern="0" dirty="0">
                  <a:solidFill>
                    <a:sysClr val="window" lastClr="FFFFFF"/>
                  </a:solidFill>
                  <a:latin typeface="Impact" pitchFamily="34" charset="0"/>
                  <a:ea typeface="+mn-ea"/>
                </a:endParaRPr>
              </a:p>
            </p:txBody>
          </p:sp>
          <p:sp>
            <p:nvSpPr>
              <p:cNvPr id="32" name="未知"/>
              <p:cNvSpPr>
                <a:spLocks/>
              </p:cNvSpPr>
              <p:nvPr/>
            </p:nvSpPr>
            <p:spPr bwMode="auto">
              <a:xfrm>
                <a:off x="1618837" y="1644510"/>
                <a:ext cx="613544" cy="305003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latin typeface="+mn-lt"/>
                  <a:ea typeface="微软雅黑" pitchFamily="34" charset="-122"/>
                </a:endParaRPr>
              </a:p>
            </p:txBody>
          </p:sp>
        </p:grpSp>
        <p:grpSp>
          <p:nvGrpSpPr>
            <p:cNvPr id="3092" name="组合 51"/>
            <p:cNvGrpSpPr>
              <a:grpSpLocks/>
            </p:cNvGrpSpPr>
            <p:nvPr/>
          </p:nvGrpSpPr>
          <p:grpSpPr bwMode="auto">
            <a:xfrm>
              <a:off x="4458684" y="3721177"/>
              <a:ext cx="468324" cy="468324"/>
              <a:chOff x="1537511" y="1631288"/>
              <a:chExt cx="781507" cy="781507"/>
            </a:xfrm>
          </p:grpSpPr>
          <p:sp>
            <p:nvSpPr>
              <p:cNvPr id="29" name="椭圆 28"/>
              <p:cNvSpPr/>
              <p:nvPr/>
            </p:nvSpPr>
            <p:spPr>
              <a:xfrm>
                <a:off x="1538164" y="1631035"/>
                <a:ext cx="781260" cy="781245"/>
              </a:xfrm>
              <a:prstGeom prst="ellipse">
                <a:avLst/>
              </a:prstGeom>
              <a:solidFill>
                <a:srgbClr val="D03B1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200" kern="0" dirty="0">
                    <a:solidFill>
                      <a:sysClr val="window" lastClr="FFFFFF"/>
                    </a:solidFill>
                    <a:latin typeface="Impact" pitchFamily="34" charset="0"/>
                    <a:ea typeface="+mn-ea"/>
                  </a:rPr>
                  <a:t>4</a:t>
                </a:r>
                <a:endParaRPr lang="zh-CN" altLang="en-US" sz="3200" kern="0" dirty="0">
                  <a:solidFill>
                    <a:sysClr val="window" lastClr="FFFFFF"/>
                  </a:solidFill>
                  <a:latin typeface="Impact" pitchFamily="34" charset="0"/>
                  <a:ea typeface="+mn-ea"/>
                </a:endParaRPr>
              </a:p>
            </p:txBody>
          </p:sp>
          <p:sp>
            <p:nvSpPr>
              <p:cNvPr id="30" name="未知"/>
              <p:cNvSpPr>
                <a:spLocks/>
              </p:cNvSpPr>
              <p:nvPr/>
            </p:nvSpPr>
            <p:spPr bwMode="auto">
              <a:xfrm>
                <a:off x="1618837" y="1643773"/>
                <a:ext cx="613544" cy="303581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latin typeface="+mn-lt"/>
                  <a:ea typeface="微软雅黑" pitchFamily="34" charset="-122"/>
                </a:endParaRPr>
              </a:p>
            </p:txBody>
          </p:sp>
        </p:grpSp>
        <p:grpSp>
          <p:nvGrpSpPr>
            <p:cNvPr id="3093" name="组合 54"/>
            <p:cNvGrpSpPr>
              <a:grpSpLocks/>
            </p:cNvGrpSpPr>
            <p:nvPr/>
          </p:nvGrpSpPr>
          <p:grpSpPr bwMode="auto">
            <a:xfrm>
              <a:off x="4214810" y="4199213"/>
              <a:ext cx="469403" cy="468324"/>
              <a:chOff x="1537511" y="1631288"/>
              <a:chExt cx="781507" cy="781507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1537511" y="1631550"/>
                <a:ext cx="781582" cy="781245"/>
              </a:xfrm>
              <a:prstGeom prst="ellipse">
                <a:avLst/>
              </a:prstGeom>
              <a:solidFill>
                <a:srgbClr val="D03B1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200" kern="0" dirty="0">
                    <a:solidFill>
                      <a:sysClr val="window" lastClr="FFFFFF"/>
                    </a:solidFill>
                    <a:latin typeface="Impact" pitchFamily="34" charset="0"/>
                    <a:ea typeface="+mn-ea"/>
                  </a:rPr>
                  <a:t>5</a:t>
                </a:r>
                <a:endParaRPr lang="zh-CN" altLang="en-US" sz="3200" kern="0" dirty="0">
                  <a:solidFill>
                    <a:sysClr val="window" lastClr="FFFFFF"/>
                  </a:solidFill>
                  <a:latin typeface="Impact" pitchFamily="34" charset="0"/>
                  <a:ea typeface="+mn-ea"/>
                </a:endParaRPr>
              </a:p>
            </p:txBody>
          </p:sp>
          <p:sp>
            <p:nvSpPr>
              <p:cNvPr id="28" name="未知"/>
              <p:cNvSpPr>
                <a:spLocks/>
              </p:cNvSpPr>
              <p:nvPr/>
            </p:nvSpPr>
            <p:spPr bwMode="auto">
              <a:xfrm>
                <a:off x="1615882" y="1644288"/>
                <a:ext cx="616368" cy="301459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latin typeface="+mn-lt"/>
                  <a:ea typeface="微软雅黑" pitchFamily="34" charset="-122"/>
                </a:endParaRPr>
              </a:p>
            </p:txBody>
          </p:sp>
        </p:grpSp>
        <p:grpSp>
          <p:nvGrpSpPr>
            <p:cNvPr id="3094" name="组合 57"/>
            <p:cNvGrpSpPr>
              <a:grpSpLocks/>
            </p:cNvGrpSpPr>
            <p:nvPr/>
          </p:nvGrpSpPr>
          <p:grpSpPr bwMode="auto">
            <a:xfrm>
              <a:off x="4579541" y="3242063"/>
              <a:ext cx="468324" cy="469403"/>
              <a:chOff x="1537511" y="1631288"/>
              <a:chExt cx="781507" cy="781507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1538170" y="1632317"/>
                <a:ext cx="781260" cy="779450"/>
              </a:xfrm>
              <a:prstGeom prst="ellipse">
                <a:avLst/>
              </a:prstGeom>
              <a:solidFill>
                <a:srgbClr val="D03B13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3200" kern="0" dirty="0">
                    <a:solidFill>
                      <a:sysClr val="window" lastClr="FFFFFF"/>
                    </a:solidFill>
                    <a:latin typeface="Impact" pitchFamily="34" charset="0"/>
                    <a:ea typeface="+mn-ea"/>
                  </a:rPr>
                  <a:t>3</a:t>
                </a:r>
                <a:endParaRPr lang="zh-CN" altLang="en-US" sz="3200" kern="0" dirty="0">
                  <a:solidFill>
                    <a:sysClr val="window" lastClr="FFFFFF"/>
                  </a:solidFill>
                  <a:latin typeface="Impact" pitchFamily="34" charset="0"/>
                  <a:ea typeface="+mn-ea"/>
                </a:endParaRPr>
              </a:p>
            </p:txBody>
          </p:sp>
          <p:sp>
            <p:nvSpPr>
              <p:cNvPr id="26" name="未知"/>
              <p:cNvSpPr>
                <a:spLocks/>
              </p:cNvSpPr>
              <p:nvPr/>
            </p:nvSpPr>
            <p:spPr bwMode="auto">
              <a:xfrm>
                <a:off x="1618844" y="1645025"/>
                <a:ext cx="613543" cy="302883"/>
              </a:xfrm>
              <a:custGeom>
                <a:avLst/>
                <a:gdLst>
                  <a:gd name="T0" fmla="*/ 729 w 1321"/>
                  <a:gd name="T1" fmla="*/ 203 h 712"/>
                  <a:gd name="T2" fmla="*/ 738 w 1321"/>
                  <a:gd name="T3" fmla="*/ 224 h 712"/>
                  <a:gd name="T4" fmla="*/ 740 w 1321"/>
                  <a:gd name="T5" fmla="*/ 244 h 712"/>
                  <a:gd name="T6" fmla="*/ 737 w 1321"/>
                  <a:gd name="T7" fmla="*/ 262 h 712"/>
                  <a:gd name="T8" fmla="*/ 727 w 1321"/>
                  <a:gd name="T9" fmla="*/ 279 h 712"/>
                  <a:gd name="T10" fmla="*/ 713 w 1321"/>
                  <a:gd name="T11" fmla="*/ 294 h 712"/>
                  <a:gd name="T12" fmla="*/ 694 w 1321"/>
                  <a:gd name="T13" fmla="*/ 306 h 712"/>
                  <a:gd name="T14" fmla="*/ 670 w 1321"/>
                  <a:gd name="T15" fmla="*/ 318 h 712"/>
                  <a:gd name="T16" fmla="*/ 643 w 1321"/>
                  <a:gd name="T17" fmla="*/ 329 h 712"/>
                  <a:gd name="T18" fmla="*/ 612 w 1321"/>
                  <a:gd name="T19" fmla="*/ 338 h 712"/>
                  <a:gd name="T20" fmla="*/ 578 w 1321"/>
                  <a:gd name="T21" fmla="*/ 346 h 712"/>
                  <a:gd name="T22" fmla="*/ 542 w 1321"/>
                  <a:gd name="T23" fmla="*/ 352 h 712"/>
                  <a:gd name="T24" fmla="*/ 502 w 1321"/>
                  <a:gd name="T25" fmla="*/ 357 h 712"/>
                  <a:gd name="T26" fmla="*/ 462 w 1321"/>
                  <a:gd name="T27" fmla="*/ 360 h 712"/>
                  <a:gd name="T28" fmla="*/ 445 w 1321"/>
                  <a:gd name="T29" fmla="*/ 361 h 712"/>
                  <a:gd name="T30" fmla="*/ 267 w 1321"/>
                  <a:gd name="T31" fmla="*/ 361 h 712"/>
                  <a:gd name="T32" fmla="*/ 264 w 1321"/>
                  <a:gd name="T33" fmla="*/ 361 h 712"/>
                  <a:gd name="T34" fmla="*/ 229 w 1321"/>
                  <a:gd name="T35" fmla="*/ 359 h 712"/>
                  <a:gd name="T36" fmla="*/ 195 w 1321"/>
                  <a:gd name="T37" fmla="*/ 357 h 712"/>
                  <a:gd name="T38" fmla="*/ 162 w 1321"/>
                  <a:gd name="T39" fmla="*/ 353 h 712"/>
                  <a:gd name="T40" fmla="*/ 132 w 1321"/>
                  <a:gd name="T41" fmla="*/ 349 h 712"/>
                  <a:gd name="T42" fmla="*/ 104 w 1321"/>
                  <a:gd name="T43" fmla="*/ 343 h 712"/>
                  <a:gd name="T44" fmla="*/ 79 w 1321"/>
                  <a:gd name="T45" fmla="*/ 336 h 712"/>
                  <a:gd name="T46" fmla="*/ 57 w 1321"/>
                  <a:gd name="T47" fmla="*/ 329 h 712"/>
                  <a:gd name="T48" fmla="*/ 38 w 1321"/>
                  <a:gd name="T49" fmla="*/ 319 h 712"/>
                  <a:gd name="T50" fmla="*/ 22 w 1321"/>
                  <a:gd name="T51" fmla="*/ 308 h 712"/>
                  <a:gd name="T52" fmla="*/ 10 w 1321"/>
                  <a:gd name="T53" fmla="*/ 296 h 712"/>
                  <a:gd name="T54" fmla="*/ 3 w 1321"/>
                  <a:gd name="T55" fmla="*/ 281 h 712"/>
                  <a:gd name="T56" fmla="*/ 0 w 1321"/>
                  <a:gd name="T57" fmla="*/ 266 h 712"/>
                  <a:gd name="T58" fmla="*/ 0 w 1321"/>
                  <a:gd name="T59" fmla="*/ 264 h 712"/>
                  <a:gd name="T60" fmla="*/ 2 w 1321"/>
                  <a:gd name="T61" fmla="*/ 247 h 712"/>
                  <a:gd name="T62" fmla="*/ 9 w 1321"/>
                  <a:gd name="T63" fmla="*/ 226 h 712"/>
                  <a:gd name="T64" fmla="*/ 29 w 1321"/>
                  <a:gd name="T65" fmla="*/ 188 h 712"/>
                  <a:gd name="T66" fmla="*/ 53 w 1321"/>
                  <a:gd name="T67" fmla="*/ 152 h 712"/>
                  <a:gd name="T68" fmla="*/ 82 w 1321"/>
                  <a:gd name="T69" fmla="*/ 119 h 712"/>
                  <a:gd name="T70" fmla="*/ 114 w 1321"/>
                  <a:gd name="T71" fmla="*/ 89 h 712"/>
                  <a:gd name="T72" fmla="*/ 151 w 1321"/>
                  <a:gd name="T73" fmla="*/ 63 h 712"/>
                  <a:gd name="T74" fmla="*/ 191 w 1321"/>
                  <a:gd name="T75" fmla="*/ 42 h 712"/>
                  <a:gd name="T76" fmla="*/ 232 w 1321"/>
                  <a:gd name="T77" fmla="*/ 24 h 712"/>
                  <a:gd name="T78" fmla="*/ 278 w 1321"/>
                  <a:gd name="T79" fmla="*/ 11 h 712"/>
                  <a:gd name="T80" fmla="*/ 325 w 1321"/>
                  <a:gd name="T81" fmla="*/ 3 h 712"/>
                  <a:gd name="T82" fmla="*/ 374 w 1321"/>
                  <a:gd name="T83" fmla="*/ 0 h 712"/>
                  <a:gd name="T84" fmla="*/ 374 w 1321"/>
                  <a:gd name="T85" fmla="*/ 0 h 712"/>
                  <a:gd name="T86" fmla="*/ 425 w 1321"/>
                  <a:gd name="T87" fmla="*/ 3 h 712"/>
                  <a:gd name="T88" fmla="*/ 474 w 1321"/>
                  <a:gd name="T89" fmla="*/ 12 h 712"/>
                  <a:gd name="T90" fmla="*/ 522 w 1321"/>
                  <a:gd name="T91" fmla="*/ 27 h 712"/>
                  <a:gd name="T92" fmla="*/ 566 w 1321"/>
                  <a:gd name="T93" fmla="*/ 46 h 712"/>
                  <a:gd name="T94" fmla="*/ 606 w 1321"/>
                  <a:gd name="T95" fmla="*/ 69 h 712"/>
                  <a:gd name="T96" fmla="*/ 644 w 1321"/>
                  <a:gd name="T97" fmla="*/ 98 h 712"/>
                  <a:gd name="T98" fmla="*/ 677 w 1321"/>
                  <a:gd name="T99" fmla="*/ 130 h 712"/>
                  <a:gd name="T100" fmla="*/ 705 w 1321"/>
                  <a:gd name="T101" fmla="*/ 165 h 712"/>
                  <a:gd name="T102" fmla="*/ 729 w 1321"/>
                  <a:gd name="T103" fmla="*/ 203 h 712"/>
                  <a:gd name="T104" fmla="*/ 729 w 1321"/>
                  <a:gd name="T105" fmla="*/ 203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>
                  <a:solidFill>
                    <a:sysClr val="windowText" lastClr="000000"/>
                  </a:solidFill>
                  <a:latin typeface="+mn-lt"/>
                  <a:ea typeface="微软雅黑" pitchFamily="34" charset="-122"/>
                </a:endParaRPr>
              </a:p>
            </p:txBody>
          </p:sp>
        </p:grpSp>
      </p:grpSp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0" name="矩形 20"/>
          <p:cNvSpPr>
            <a:spLocks noChangeArrowheads="1"/>
          </p:cNvSpPr>
          <p:nvPr/>
        </p:nvSpPr>
        <p:spPr bwMode="auto">
          <a:xfrm>
            <a:off x="3779838" y="42926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1" name="矩形 21"/>
          <p:cNvSpPr>
            <a:spLocks noChangeArrowheads="1"/>
          </p:cNvSpPr>
          <p:nvPr/>
        </p:nvSpPr>
        <p:spPr bwMode="auto">
          <a:xfrm>
            <a:off x="3924300" y="19161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2" name="矩形 22"/>
          <p:cNvSpPr>
            <a:spLocks noChangeArrowheads="1"/>
          </p:cNvSpPr>
          <p:nvPr/>
        </p:nvSpPr>
        <p:spPr bwMode="auto">
          <a:xfrm>
            <a:off x="3995738" y="30686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5" descr="2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552825"/>
            <a:ext cx="4552950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 bwMode="auto">
          <a:xfrm>
            <a:off x="4500563" y="1552575"/>
            <a:ext cx="3881437" cy="2020888"/>
          </a:xfrm>
          <a:prstGeom prst="rect">
            <a:avLst/>
          </a:prstGeom>
          <a:solidFill>
            <a:srgbClr val="FA93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468313" y="3568700"/>
            <a:ext cx="4041775" cy="2020888"/>
          </a:xfrm>
          <a:prstGeom prst="rect">
            <a:avLst/>
          </a:prstGeom>
          <a:solidFill>
            <a:srgbClr val="D03B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10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6" name="矩形 13"/>
          <p:cNvSpPr>
            <a:spLocks noChangeArrowheads="1"/>
          </p:cNvSpPr>
          <p:nvPr/>
        </p:nvSpPr>
        <p:spPr bwMode="auto">
          <a:xfrm>
            <a:off x="5940425" y="2349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14"/>
          <p:cNvSpPr>
            <a:spLocks noChangeArrowheads="1"/>
          </p:cNvSpPr>
          <p:nvPr/>
        </p:nvSpPr>
        <p:spPr bwMode="auto">
          <a:xfrm>
            <a:off x="1476375" y="42926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4108" name="图片 14" descr="1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1536700"/>
            <a:ext cx="4552951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0" descr="3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2525" y="1700213"/>
            <a:ext cx="3675063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11" descr="图片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700213"/>
            <a:ext cx="3675062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3" name="Picture Placeholder 5"/>
          <p:cNvSpPr txBox="1">
            <a:spLocks/>
          </p:cNvSpPr>
          <p:nvPr/>
        </p:nvSpPr>
        <p:spPr bwMode="auto">
          <a:xfrm>
            <a:off x="1231900" y="4743450"/>
            <a:ext cx="2908300" cy="1133475"/>
          </a:xfrm>
          <a:prstGeom prst="rect">
            <a:avLst/>
          </a:prstGeom>
          <a:solidFill>
            <a:srgbClr val="FA931D"/>
          </a:solidFill>
          <a:ln w="9525">
            <a:noFill/>
            <a:miter lim="800000"/>
            <a:headEnd/>
            <a:tailEnd/>
          </a:ln>
        </p:spPr>
        <p:txBody>
          <a:bodyPr lIns="38405" tIns="19202" rIns="38405" bIns="19202"/>
          <a:lstStyle/>
          <a:p>
            <a:endParaRPr lang="id-ID" altLang="zh-CN"/>
          </a:p>
        </p:txBody>
      </p:sp>
      <p:sp>
        <p:nvSpPr>
          <p:cNvPr id="14" name="Picture Placeholder 5"/>
          <p:cNvSpPr txBox="1">
            <a:spLocks/>
          </p:cNvSpPr>
          <p:nvPr/>
        </p:nvSpPr>
        <p:spPr bwMode="auto">
          <a:xfrm>
            <a:off x="5940425" y="4724400"/>
            <a:ext cx="2706688" cy="1135063"/>
          </a:xfrm>
          <a:prstGeom prst="rect">
            <a:avLst/>
          </a:prstGeom>
          <a:solidFill>
            <a:srgbClr val="D03B13"/>
          </a:solidFill>
          <a:ln w="9525">
            <a:noFill/>
            <a:miter lim="800000"/>
            <a:headEnd/>
            <a:tailEnd/>
          </a:ln>
        </p:spPr>
        <p:txBody>
          <a:bodyPr lIns="38405" tIns="19202" rIns="38405" bIns="19202"/>
          <a:lstStyle/>
          <a:p>
            <a:endParaRPr lang="id-ID" altLang="zh-CN"/>
          </a:p>
        </p:txBody>
      </p:sp>
      <p:sp>
        <p:nvSpPr>
          <p:cNvPr id="5131" name="矩形 13"/>
          <p:cNvSpPr>
            <a:spLocks noChangeArrowheads="1"/>
          </p:cNvSpPr>
          <p:nvPr/>
        </p:nvSpPr>
        <p:spPr bwMode="auto">
          <a:xfrm>
            <a:off x="6659563" y="50847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4"/>
          <p:cNvSpPr>
            <a:spLocks noChangeArrowheads="1"/>
          </p:cNvSpPr>
          <p:nvPr/>
        </p:nvSpPr>
        <p:spPr bwMode="auto">
          <a:xfrm>
            <a:off x="1908175" y="50847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1" name="矩形 12"/>
          <p:cNvSpPr>
            <a:spLocks noChangeArrowheads="1"/>
          </p:cNvSpPr>
          <p:nvPr/>
        </p:nvSpPr>
        <p:spPr bwMode="auto">
          <a:xfrm>
            <a:off x="6315075" y="36449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15"/>
          <p:cNvSpPr>
            <a:spLocks noChangeArrowheads="1"/>
          </p:cNvSpPr>
          <p:nvPr/>
        </p:nvSpPr>
        <p:spPr bwMode="auto">
          <a:xfrm>
            <a:off x="755650" y="31416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" name="菱形 8"/>
          <p:cNvSpPr>
            <a:spLocks noChangeAspect="1"/>
          </p:cNvSpPr>
          <p:nvPr/>
        </p:nvSpPr>
        <p:spPr bwMode="auto">
          <a:xfrm>
            <a:off x="5311775" y="3586163"/>
            <a:ext cx="517525" cy="517525"/>
          </a:xfrm>
          <a:prstGeom prst="diamond">
            <a:avLst/>
          </a:prstGeom>
          <a:solidFill>
            <a:srgbClr val="FA93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0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5829300" y="2281238"/>
            <a:ext cx="2165350" cy="30162"/>
          </a:xfrm>
          <a:prstGeom prst="rect">
            <a:avLst/>
          </a:prstGeom>
          <a:solidFill>
            <a:srgbClr val="FA93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0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6256338" y="3998913"/>
            <a:ext cx="2163762" cy="30162"/>
          </a:xfrm>
          <a:prstGeom prst="rect">
            <a:avLst/>
          </a:prstGeom>
          <a:solidFill>
            <a:srgbClr val="FA93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0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矩形 11"/>
          <p:cNvSpPr/>
          <p:nvPr/>
        </p:nvSpPr>
        <p:spPr bwMode="auto">
          <a:xfrm>
            <a:off x="687388" y="3497263"/>
            <a:ext cx="2163762" cy="31750"/>
          </a:xfrm>
          <a:prstGeom prst="rect">
            <a:avLst/>
          </a:prstGeom>
          <a:solidFill>
            <a:srgbClr val="FA93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0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任意多边形 12"/>
          <p:cNvSpPr>
            <a:spLocks noChangeAspect="1"/>
          </p:cNvSpPr>
          <p:nvPr/>
        </p:nvSpPr>
        <p:spPr bwMode="auto">
          <a:xfrm flipH="1">
            <a:off x="7912100" y="1992313"/>
            <a:ext cx="315913" cy="304800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solidFill>
            <a:srgbClr val="D03B1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0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4" name="任意多边形 13"/>
          <p:cNvSpPr>
            <a:spLocks noChangeAspect="1"/>
          </p:cNvSpPr>
          <p:nvPr/>
        </p:nvSpPr>
        <p:spPr bwMode="auto">
          <a:xfrm flipH="1">
            <a:off x="468313" y="3192463"/>
            <a:ext cx="315912" cy="303212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solidFill>
            <a:srgbClr val="D03B1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0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6159" name="矩形 12"/>
          <p:cNvSpPr>
            <a:spLocks noChangeArrowheads="1"/>
          </p:cNvSpPr>
          <p:nvPr/>
        </p:nvSpPr>
        <p:spPr bwMode="auto">
          <a:xfrm>
            <a:off x="6011863" y="19161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" name="任意多边形 17"/>
          <p:cNvSpPr>
            <a:spLocks noChangeAspect="1"/>
          </p:cNvSpPr>
          <p:nvPr/>
        </p:nvSpPr>
        <p:spPr>
          <a:xfrm flipH="1">
            <a:off x="8388350" y="3716338"/>
            <a:ext cx="315913" cy="304800"/>
          </a:xfrm>
          <a:custGeom>
            <a:avLst/>
            <a:gdLst>
              <a:gd name="connsiteX0" fmla="*/ 388270 w 749688"/>
              <a:gd name="connsiteY0" fmla="*/ 196450 h 720000"/>
              <a:gd name="connsiteX1" fmla="*/ 550212 w 749688"/>
              <a:gd name="connsiteY1" fmla="*/ 358450 h 720000"/>
              <a:gd name="connsiteX2" fmla="*/ 388270 w 749688"/>
              <a:gd name="connsiteY2" fmla="*/ 520450 h 720000"/>
              <a:gd name="connsiteX3" fmla="*/ 226327 w 749688"/>
              <a:gd name="connsiteY3" fmla="*/ 358450 h 720000"/>
              <a:gd name="connsiteX4" fmla="*/ 236632 w 749688"/>
              <a:gd name="connsiteY4" fmla="*/ 302486 h 720000"/>
              <a:gd name="connsiteX5" fmla="*/ 242521 w 749688"/>
              <a:gd name="connsiteY5" fmla="*/ 306905 h 720000"/>
              <a:gd name="connsiteX6" fmla="*/ 269021 w 749688"/>
              <a:gd name="connsiteY6" fmla="*/ 293650 h 720000"/>
              <a:gd name="connsiteX7" fmla="*/ 280799 w 749688"/>
              <a:gd name="connsiteY7" fmla="*/ 301014 h 720000"/>
              <a:gd name="connsiteX8" fmla="*/ 264604 w 749688"/>
              <a:gd name="connsiteY8" fmla="*/ 358450 h 720000"/>
              <a:gd name="connsiteX9" fmla="*/ 388270 w 749688"/>
              <a:gd name="connsiteY9" fmla="*/ 482159 h 720000"/>
              <a:gd name="connsiteX10" fmla="*/ 510463 w 749688"/>
              <a:gd name="connsiteY10" fmla="*/ 358450 h 720000"/>
              <a:gd name="connsiteX11" fmla="*/ 388270 w 749688"/>
              <a:gd name="connsiteY11" fmla="*/ 236214 h 720000"/>
              <a:gd name="connsiteX12" fmla="*/ 292576 w 749688"/>
              <a:gd name="connsiteY12" fmla="*/ 281868 h 720000"/>
              <a:gd name="connsiteX13" fmla="*/ 311715 w 749688"/>
              <a:gd name="connsiteY13" fmla="*/ 295123 h 720000"/>
              <a:gd name="connsiteX14" fmla="*/ 388270 w 749688"/>
              <a:gd name="connsiteY14" fmla="*/ 258305 h 720000"/>
              <a:gd name="connsiteX15" fmla="*/ 486907 w 749688"/>
              <a:gd name="connsiteY15" fmla="*/ 358450 h 720000"/>
              <a:gd name="connsiteX16" fmla="*/ 388270 w 749688"/>
              <a:gd name="connsiteY16" fmla="*/ 458596 h 720000"/>
              <a:gd name="connsiteX17" fmla="*/ 288160 w 749688"/>
              <a:gd name="connsiteY17" fmla="*/ 358450 h 720000"/>
              <a:gd name="connsiteX18" fmla="*/ 298465 w 749688"/>
              <a:gd name="connsiteY18" fmla="*/ 312796 h 720000"/>
              <a:gd name="connsiteX19" fmla="*/ 330854 w 749688"/>
              <a:gd name="connsiteY19" fmla="*/ 333414 h 720000"/>
              <a:gd name="connsiteX20" fmla="*/ 324965 w 749688"/>
              <a:gd name="connsiteY20" fmla="*/ 358450 h 720000"/>
              <a:gd name="connsiteX21" fmla="*/ 388270 w 749688"/>
              <a:gd name="connsiteY21" fmla="*/ 421777 h 720000"/>
              <a:gd name="connsiteX22" fmla="*/ 450102 w 749688"/>
              <a:gd name="connsiteY22" fmla="*/ 358450 h 720000"/>
              <a:gd name="connsiteX23" fmla="*/ 388270 w 749688"/>
              <a:gd name="connsiteY23" fmla="*/ 296596 h 720000"/>
              <a:gd name="connsiteX24" fmla="*/ 342631 w 749688"/>
              <a:gd name="connsiteY24" fmla="*/ 315741 h 720000"/>
              <a:gd name="connsiteX25" fmla="*/ 364714 w 749688"/>
              <a:gd name="connsiteY25" fmla="*/ 328996 h 720000"/>
              <a:gd name="connsiteX26" fmla="*/ 388270 w 749688"/>
              <a:gd name="connsiteY26" fmla="*/ 321632 h 720000"/>
              <a:gd name="connsiteX27" fmla="*/ 425075 w 749688"/>
              <a:gd name="connsiteY27" fmla="*/ 358450 h 720000"/>
              <a:gd name="connsiteX28" fmla="*/ 388270 w 749688"/>
              <a:gd name="connsiteY28" fmla="*/ 396741 h 720000"/>
              <a:gd name="connsiteX29" fmla="*/ 349992 w 749688"/>
              <a:gd name="connsiteY29" fmla="*/ 358450 h 720000"/>
              <a:gd name="connsiteX30" fmla="*/ 351464 w 749688"/>
              <a:gd name="connsiteY30" fmla="*/ 348141 h 720000"/>
              <a:gd name="connsiteX31" fmla="*/ 382381 w 749688"/>
              <a:gd name="connsiteY31" fmla="*/ 367286 h 720000"/>
              <a:gd name="connsiteX32" fmla="*/ 386797 w 749688"/>
              <a:gd name="connsiteY32" fmla="*/ 361396 h 720000"/>
              <a:gd name="connsiteX33" fmla="*/ 267549 w 749688"/>
              <a:gd name="connsiteY33" fmla="*/ 281868 h 720000"/>
              <a:gd name="connsiteX34" fmla="*/ 238105 w 749688"/>
              <a:gd name="connsiteY34" fmla="*/ 295123 h 720000"/>
              <a:gd name="connsiteX35" fmla="*/ 190994 w 749688"/>
              <a:gd name="connsiteY35" fmla="*/ 264196 h 720000"/>
              <a:gd name="connsiteX36" fmla="*/ 220438 w 749688"/>
              <a:gd name="connsiteY36" fmla="*/ 250941 h 720000"/>
              <a:gd name="connsiteX37" fmla="*/ 211605 w 749688"/>
              <a:gd name="connsiteY37" fmla="*/ 246523 h 720000"/>
              <a:gd name="connsiteX38" fmla="*/ 218966 w 749688"/>
              <a:gd name="connsiteY38" fmla="*/ 234741 h 720000"/>
              <a:gd name="connsiteX39" fmla="*/ 227799 w 749688"/>
              <a:gd name="connsiteY39" fmla="*/ 239159 h 720000"/>
              <a:gd name="connsiteX40" fmla="*/ 227799 w 749688"/>
              <a:gd name="connsiteY40" fmla="*/ 208232 h 720000"/>
              <a:gd name="connsiteX41" fmla="*/ 274910 w 749688"/>
              <a:gd name="connsiteY41" fmla="*/ 239159 h 720000"/>
              <a:gd name="connsiteX42" fmla="*/ 274910 w 749688"/>
              <a:gd name="connsiteY42" fmla="*/ 270086 h 720000"/>
              <a:gd name="connsiteX43" fmla="*/ 285215 w 749688"/>
              <a:gd name="connsiteY43" fmla="*/ 277450 h 720000"/>
              <a:gd name="connsiteX44" fmla="*/ 285215 w 749688"/>
              <a:gd name="connsiteY44" fmla="*/ 242105 h 720000"/>
              <a:gd name="connsiteX45" fmla="*/ 280799 w 749688"/>
              <a:gd name="connsiteY45" fmla="*/ 237686 h 720000"/>
              <a:gd name="connsiteX46" fmla="*/ 388270 w 749688"/>
              <a:gd name="connsiteY46" fmla="*/ 196450 h 720000"/>
              <a:gd name="connsiteX47" fmla="*/ 374844 w 749688"/>
              <a:gd name="connsiteY47" fmla="*/ 0 h 720000"/>
              <a:gd name="connsiteX48" fmla="*/ 0 w 749688"/>
              <a:gd name="connsiteY48" fmla="*/ 360000 h 720000"/>
              <a:gd name="connsiteX49" fmla="*/ 374844 w 749688"/>
              <a:gd name="connsiteY49" fmla="*/ 720000 h 720000"/>
              <a:gd name="connsiteX50" fmla="*/ 749688 w 749688"/>
              <a:gd name="connsiteY50" fmla="*/ 360000 h 7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749688" h="720000">
                <a:moveTo>
                  <a:pt x="388270" y="196450"/>
                </a:moveTo>
                <a:cubicBezTo>
                  <a:pt x="476602" y="196450"/>
                  <a:pt x="550212" y="270086"/>
                  <a:pt x="550212" y="358450"/>
                </a:cubicBezTo>
                <a:cubicBezTo>
                  <a:pt x="550212" y="448286"/>
                  <a:pt x="476602" y="520450"/>
                  <a:pt x="388270" y="520450"/>
                </a:cubicBezTo>
                <a:cubicBezTo>
                  <a:pt x="298465" y="520450"/>
                  <a:pt x="226327" y="448286"/>
                  <a:pt x="226327" y="358450"/>
                </a:cubicBezTo>
                <a:cubicBezTo>
                  <a:pt x="226327" y="339305"/>
                  <a:pt x="229271" y="320159"/>
                  <a:pt x="236632" y="302486"/>
                </a:cubicBezTo>
                <a:lnTo>
                  <a:pt x="242521" y="306905"/>
                </a:lnTo>
                <a:cubicBezTo>
                  <a:pt x="269021" y="293650"/>
                  <a:pt x="269021" y="293650"/>
                  <a:pt x="269021" y="293650"/>
                </a:cubicBezTo>
                <a:cubicBezTo>
                  <a:pt x="280799" y="301014"/>
                  <a:pt x="280799" y="301014"/>
                  <a:pt x="280799" y="301014"/>
                </a:cubicBezTo>
                <a:cubicBezTo>
                  <a:pt x="270493" y="317214"/>
                  <a:pt x="264604" y="337832"/>
                  <a:pt x="264604" y="358450"/>
                </a:cubicBezTo>
                <a:cubicBezTo>
                  <a:pt x="264604" y="426196"/>
                  <a:pt x="320548" y="482159"/>
                  <a:pt x="388270" y="482159"/>
                </a:cubicBezTo>
                <a:cubicBezTo>
                  <a:pt x="454519" y="482159"/>
                  <a:pt x="510463" y="426196"/>
                  <a:pt x="510463" y="358450"/>
                </a:cubicBezTo>
                <a:cubicBezTo>
                  <a:pt x="510463" y="290705"/>
                  <a:pt x="454519" y="236214"/>
                  <a:pt x="388270" y="236214"/>
                </a:cubicBezTo>
                <a:cubicBezTo>
                  <a:pt x="348520" y="236214"/>
                  <a:pt x="314659" y="253886"/>
                  <a:pt x="292576" y="281868"/>
                </a:cubicBezTo>
                <a:cubicBezTo>
                  <a:pt x="311715" y="295123"/>
                  <a:pt x="311715" y="295123"/>
                  <a:pt x="311715" y="295123"/>
                </a:cubicBezTo>
                <a:cubicBezTo>
                  <a:pt x="329381" y="273032"/>
                  <a:pt x="357353" y="258305"/>
                  <a:pt x="388270" y="258305"/>
                </a:cubicBezTo>
                <a:cubicBezTo>
                  <a:pt x="442741" y="258305"/>
                  <a:pt x="486907" y="303959"/>
                  <a:pt x="486907" y="358450"/>
                </a:cubicBezTo>
                <a:cubicBezTo>
                  <a:pt x="486907" y="414414"/>
                  <a:pt x="442741" y="458596"/>
                  <a:pt x="388270" y="458596"/>
                </a:cubicBezTo>
                <a:cubicBezTo>
                  <a:pt x="332326" y="458596"/>
                  <a:pt x="288160" y="414414"/>
                  <a:pt x="288160" y="358450"/>
                </a:cubicBezTo>
                <a:cubicBezTo>
                  <a:pt x="288160" y="342250"/>
                  <a:pt x="291104" y="326050"/>
                  <a:pt x="298465" y="312796"/>
                </a:cubicBezTo>
                <a:cubicBezTo>
                  <a:pt x="330854" y="333414"/>
                  <a:pt x="330854" y="333414"/>
                  <a:pt x="330854" y="333414"/>
                </a:cubicBezTo>
                <a:cubicBezTo>
                  <a:pt x="327909" y="340777"/>
                  <a:pt x="324965" y="349614"/>
                  <a:pt x="324965" y="358450"/>
                </a:cubicBezTo>
                <a:cubicBezTo>
                  <a:pt x="324965" y="393796"/>
                  <a:pt x="352937" y="421777"/>
                  <a:pt x="388270" y="421777"/>
                </a:cubicBezTo>
                <a:cubicBezTo>
                  <a:pt x="422130" y="421777"/>
                  <a:pt x="450102" y="393796"/>
                  <a:pt x="450102" y="358450"/>
                </a:cubicBezTo>
                <a:cubicBezTo>
                  <a:pt x="450102" y="324577"/>
                  <a:pt x="422130" y="296596"/>
                  <a:pt x="388270" y="296596"/>
                </a:cubicBezTo>
                <a:cubicBezTo>
                  <a:pt x="370603" y="296596"/>
                  <a:pt x="354409" y="303959"/>
                  <a:pt x="342631" y="315741"/>
                </a:cubicBezTo>
                <a:cubicBezTo>
                  <a:pt x="364714" y="328996"/>
                  <a:pt x="364714" y="328996"/>
                  <a:pt x="364714" y="328996"/>
                </a:cubicBezTo>
                <a:cubicBezTo>
                  <a:pt x="370603" y="324577"/>
                  <a:pt x="379436" y="321632"/>
                  <a:pt x="388270" y="321632"/>
                </a:cubicBezTo>
                <a:cubicBezTo>
                  <a:pt x="408880" y="321632"/>
                  <a:pt x="425075" y="337832"/>
                  <a:pt x="425075" y="358450"/>
                </a:cubicBezTo>
                <a:cubicBezTo>
                  <a:pt x="425075" y="379068"/>
                  <a:pt x="408880" y="396741"/>
                  <a:pt x="388270" y="396741"/>
                </a:cubicBezTo>
                <a:cubicBezTo>
                  <a:pt x="366187" y="396741"/>
                  <a:pt x="349992" y="379068"/>
                  <a:pt x="349992" y="358450"/>
                </a:cubicBezTo>
                <a:cubicBezTo>
                  <a:pt x="349992" y="355505"/>
                  <a:pt x="351464" y="351086"/>
                  <a:pt x="351464" y="348141"/>
                </a:cubicBezTo>
                <a:cubicBezTo>
                  <a:pt x="382381" y="367286"/>
                  <a:pt x="382381" y="367286"/>
                  <a:pt x="382381" y="367286"/>
                </a:cubicBezTo>
                <a:cubicBezTo>
                  <a:pt x="386797" y="361396"/>
                  <a:pt x="386797" y="361396"/>
                  <a:pt x="386797" y="361396"/>
                </a:cubicBezTo>
                <a:cubicBezTo>
                  <a:pt x="267549" y="281868"/>
                  <a:pt x="267549" y="281868"/>
                  <a:pt x="267549" y="281868"/>
                </a:cubicBezTo>
                <a:cubicBezTo>
                  <a:pt x="238105" y="295123"/>
                  <a:pt x="238105" y="295123"/>
                  <a:pt x="238105" y="295123"/>
                </a:cubicBezTo>
                <a:cubicBezTo>
                  <a:pt x="190994" y="264196"/>
                  <a:pt x="190994" y="264196"/>
                  <a:pt x="190994" y="264196"/>
                </a:cubicBezTo>
                <a:cubicBezTo>
                  <a:pt x="220438" y="250941"/>
                  <a:pt x="220438" y="250941"/>
                  <a:pt x="220438" y="250941"/>
                </a:cubicBezTo>
                <a:cubicBezTo>
                  <a:pt x="211605" y="246523"/>
                  <a:pt x="211605" y="246523"/>
                  <a:pt x="211605" y="246523"/>
                </a:cubicBezTo>
                <a:cubicBezTo>
                  <a:pt x="218966" y="234741"/>
                  <a:pt x="218966" y="234741"/>
                  <a:pt x="218966" y="234741"/>
                </a:cubicBezTo>
                <a:cubicBezTo>
                  <a:pt x="227799" y="239159"/>
                  <a:pt x="227799" y="239159"/>
                  <a:pt x="227799" y="239159"/>
                </a:cubicBezTo>
                <a:cubicBezTo>
                  <a:pt x="227799" y="208232"/>
                  <a:pt x="227799" y="208232"/>
                  <a:pt x="227799" y="208232"/>
                </a:cubicBezTo>
                <a:cubicBezTo>
                  <a:pt x="274910" y="239159"/>
                  <a:pt x="274910" y="239159"/>
                  <a:pt x="274910" y="239159"/>
                </a:cubicBezTo>
                <a:cubicBezTo>
                  <a:pt x="274910" y="270086"/>
                  <a:pt x="274910" y="270086"/>
                  <a:pt x="274910" y="270086"/>
                </a:cubicBezTo>
                <a:cubicBezTo>
                  <a:pt x="285215" y="277450"/>
                  <a:pt x="285215" y="277450"/>
                  <a:pt x="285215" y="277450"/>
                </a:cubicBezTo>
                <a:cubicBezTo>
                  <a:pt x="285215" y="242105"/>
                  <a:pt x="285215" y="242105"/>
                  <a:pt x="285215" y="242105"/>
                </a:cubicBezTo>
                <a:cubicBezTo>
                  <a:pt x="280799" y="237686"/>
                  <a:pt x="280799" y="237686"/>
                  <a:pt x="280799" y="237686"/>
                </a:cubicBezTo>
                <a:cubicBezTo>
                  <a:pt x="308771" y="212650"/>
                  <a:pt x="347048" y="196450"/>
                  <a:pt x="388270" y="196450"/>
                </a:cubicBezTo>
                <a:close/>
                <a:moveTo>
                  <a:pt x="374844" y="0"/>
                </a:moveTo>
                <a:lnTo>
                  <a:pt x="0" y="360000"/>
                </a:lnTo>
                <a:lnTo>
                  <a:pt x="374844" y="720000"/>
                </a:lnTo>
                <a:lnTo>
                  <a:pt x="749688" y="360000"/>
                </a:lnTo>
                <a:close/>
              </a:path>
            </a:pathLst>
          </a:custGeom>
          <a:solidFill>
            <a:srgbClr val="D03B1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30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sp>
        <p:nvSpPr>
          <p:cNvPr id="19" name="Rectangle 5"/>
          <p:cNvSpPr/>
          <p:nvPr/>
        </p:nvSpPr>
        <p:spPr bwMode="auto">
          <a:xfrm>
            <a:off x="2987675" y="1700213"/>
            <a:ext cx="2808288" cy="3960812"/>
          </a:xfrm>
          <a:prstGeom prst="rect">
            <a:avLst/>
          </a:prstGeom>
          <a:solidFill>
            <a:srgbClr val="D03B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071688" y="1697038"/>
            <a:ext cx="2286000" cy="1285875"/>
          </a:xfrm>
          <a:prstGeom prst="rect">
            <a:avLst/>
          </a:prstGeom>
          <a:solidFill>
            <a:srgbClr val="D03B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7171" name="图片占位符 1"/>
          <p:cNvPicPr>
            <a:picLocks noChangeAspect="1"/>
          </p:cNvPicPr>
          <p:nvPr/>
        </p:nvPicPr>
        <p:blipFill>
          <a:blip r:embed="rId2" cstate="print"/>
          <a:srcRect l="14471" r="14471"/>
          <a:stretch>
            <a:fillRect/>
          </a:stretch>
        </p:blipFill>
        <p:spPr bwMode="auto">
          <a:xfrm>
            <a:off x="1262063" y="1322388"/>
            <a:ext cx="155416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/>
          <p:nvPr/>
        </p:nvSpPr>
        <p:spPr>
          <a:xfrm>
            <a:off x="2071688" y="4070350"/>
            <a:ext cx="2286000" cy="1285875"/>
          </a:xfrm>
          <a:prstGeom prst="rect">
            <a:avLst/>
          </a:prstGeom>
          <a:solidFill>
            <a:srgbClr val="FA93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5786438" y="1698625"/>
            <a:ext cx="2286000" cy="1285875"/>
          </a:xfrm>
          <a:prstGeom prst="rect">
            <a:avLst/>
          </a:prstGeom>
          <a:solidFill>
            <a:srgbClr val="FA93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7174" name="图片占位符 1"/>
          <p:cNvPicPr>
            <a:picLocks noChangeAspect="1"/>
          </p:cNvPicPr>
          <p:nvPr/>
        </p:nvPicPr>
        <p:blipFill>
          <a:blip r:embed="rId2" cstate="print"/>
          <a:srcRect l="14471" r="14471"/>
          <a:stretch>
            <a:fillRect/>
          </a:stretch>
        </p:blipFill>
        <p:spPr bwMode="auto">
          <a:xfrm>
            <a:off x="4976813" y="1323975"/>
            <a:ext cx="1554162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矩形 12"/>
          <p:cNvSpPr/>
          <p:nvPr/>
        </p:nvSpPr>
        <p:spPr>
          <a:xfrm>
            <a:off x="5786438" y="4071938"/>
            <a:ext cx="2286000" cy="1285875"/>
          </a:xfrm>
          <a:prstGeom prst="rect">
            <a:avLst/>
          </a:prstGeom>
          <a:solidFill>
            <a:srgbClr val="D03B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76" name="矩形 12"/>
          <p:cNvSpPr>
            <a:spLocks noChangeArrowheads="1"/>
          </p:cNvSpPr>
          <p:nvPr/>
        </p:nvSpPr>
        <p:spPr bwMode="auto">
          <a:xfrm>
            <a:off x="285750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13"/>
          <p:cNvSpPr>
            <a:spLocks noChangeArrowheads="1"/>
          </p:cNvSpPr>
          <p:nvPr/>
        </p:nvSpPr>
        <p:spPr bwMode="auto">
          <a:xfrm>
            <a:off x="6572250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14"/>
          <p:cNvSpPr>
            <a:spLocks noChangeArrowheads="1"/>
          </p:cNvSpPr>
          <p:nvPr/>
        </p:nvSpPr>
        <p:spPr bwMode="auto">
          <a:xfrm>
            <a:off x="6572250" y="2214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15"/>
          <p:cNvSpPr>
            <a:spLocks noChangeArrowheads="1"/>
          </p:cNvSpPr>
          <p:nvPr/>
        </p:nvSpPr>
        <p:spPr bwMode="auto">
          <a:xfrm>
            <a:off x="2857500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7180" name="图片占位符 1"/>
          <p:cNvPicPr>
            <a:picLocks noChangeAspect="1"/>
          </p:cNvPicPr>
          <p:nvPr/>
        </p:nvPicPr>
        <p:blipFill>
          <a:blip r:embed="rId2" cstate="print"/>
          <a:srcRect l="14471" r="14471"/>
          <a:stretch>
            <a:fillRect/>
          </a:stretch>
        </p:blipFill>
        <p:spPr bwMode="auto">
          <a:xfrm>
            <a:off x="1304925" y="3714750"/>
            <a:ext cx="1552575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1" name="图片占位符 1"/>
          <p:cNvPicPr>
            <a:picLocks noChangeAspect="1"/>
          </p:cNvPicPr>
          <p:nvPr/>
        </p:nvPicPr>
        <p:blipFill>
          <a:blip r:embed="rId2" cstate="print"/>
          <a:srcRect l="14471" r="14471"/>
          <a:stretch>
            <a:fillRect/>
          </a:stretch>
        </p:blipFill>
        <p:spPr bwMode="auto">
          <a:xfrm>
            <a:off x="5019675" y="3716338"/>
            <a:ext cx="1552575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/>
          <p:nvPr/>
        </p:nvSpPr>
        <p:spPr bwMode="auto">
          <a:xfrm>
            <a:off x="4786313" y="3714750"/>
            <a:ext cx="3571875" cy="661988"/>
          </a:xfrm>
          <a:prstGeom prst="rect">
            <a:avLst/>
          </a:prstGeom>
          <a:solidFill>
            <a:srgbClr val="D03B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6"/>
          <p:cNvSpPr/>
          <p:nvPr/>
        </p:nvSpPr>
        <p:spPr bwMode="auto">
          <a:xfrm>
            <a:off x="4786313" y="4376738"/>
            <a:ext cx="3571875" cy="1573212"/>
          </a:xfrm>
          <a:prstGeom prst="rect">
            <a:avLst/>
          </a:prstGeom>
          <a:solidFill>
            <a:srgbClr val="FA93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9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1" name="矩形 12"/>
          <p:cNvSpPr>
            <a:spLocks noChangeArrowheads="1"/>
          </p:cNvSpPr>
          <p:nvPr/>
        </p:nvSpPr>
        <p:spPr bwMode="auto">
          <a:xfrm>
            <a:off x="6143625" y="4929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8202" name="图片占位符 1"/>
          <p:cNvPicPr>
            <a:picLocks noChangeAspect="1"/>
          </p:cNvPicPr>
          <p:nvPr/>
        </p:nvPicPr>
        <p:blipFill>
          <a:blip r:embed="rId2" cstate="print"/>
          <a:srcRect t="17474" b="17474"/>
          <a:stretch>
            <a:fillRect/>
          </a:stretch>
        </p:blipFill>
        <p:spPr bwMode="auto">
          <a:xfrm>
            <a:off x="785813" y="1571625"/>
            <a:ext cx="3865562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矩形 14"/>
          <p:cNvSpPr/>
          <p:nvPr/>
        </p:nvSpPr>
        <p:spPr>
          <a:xfrm>
            <a:off x="571500" y="1571625"/>
            <a:ext cx="4143375" cy="2286000"/>
          </a:xfrm>
          <a:prstGeom prst="rect">
            <a:avLst/>
          </a:prstGeom>
          <a:solidFill>
            <a:srgbClr val="D03B13">
              <a:alpha val="7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1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3" name="矩形 12"/>
          <p:cNvSpPr>
            <a:spLocks noChangeArrowheads="1"/>
          </p:cNvSpPr>
          <p:nvPr/>
        </p:nvSpPr>
        <p:spPr bwMode="auto">
          <a:xfrm>
            <a:off x="2857500" y="33623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4" name="矩形 13"/>
          <p:cNvSpPr>
            <a:spLocks noChangeArrowheads="1"/>
          </p:cNvSpPr>
          <p:nvPr/>
        </p:nvSpPr>
        <p:spPr bwMode="auto">
          <a:xfrm>
            <a:off x="7000875" y="34337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14"/>
          <p:cNvSpPr>
            <a:spLocks noChangeArrowheads="1"/>
          </p:cNvSpPr>
          <p:nvPr/>
        </p:nvSpPr>
        <p:spPr bwMode="auto">
          <a:xfrm>
            <a:off x="4786313" y="34337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15"/>
          <p:cNvSpPr>
            <a:spLocks noChangeArrowheads="1"/>
          </p:cNvSpPr>
          <p:nvPr/>
        </p:nvSpPr>
        <p:spPr bwMode="auto">
          <a:xfrm>
            <a:off x="642938" y="32194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8" name="Oval 4"/>
          <p:cNvSpPr/>
          <p:nvPr/>
        </p:nvSpPr>
        <p:spPr>
          <a:xfrm>
            <a:off x="836613" y="2552700"/>
            <a:ext cx="1346200" cy="1474788"/>
          </a:xfrm>
          <a:prstGeom prst="ellipse">
            <a:avLst/>
          </a:prstGeom>
          <a:noFill/>
          <a:ln w="38100">
            <a:solidFill>
              <a:srgbClr val="D03B1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000" dirty="0"/>
          </a:p>
        </p:txBody>
      </p:sp>
      <p:sp>
        <p:nvSpPr>
          <p:cNvPr id="9228" name="Freeform 5"/>
          <p:cNvSpPr>
            <a:spLocks/>
          </p:cNvSpPr>
          <p:nvPr/>
        </p:nvSpPr>
        <p:spPr bwMode="auto">
          <a:xfrm>
            <a:off x="1143000" y="2349500"/>
            <a:ext cx="731838" cy="706438"/>
          </a:xfrm>
          <a:custGeom>
            <a:avLst/>
            <a:gdLst>
              <a:gd name="T0" fmla="*/ 2147483647 w 442"/>
              <a:gd name="T1" fmla="*/ 2147483647 h 421"/>
              <a:gd name="T2" fmla="*/ 2147483647 w 442"/>
              <a:gd name="T3" fmla="*/ 2147483647 h 421"/>
              <a:gd name="T4" fmla="*/ 2147483647 w 442"/>
              <a:gd name="T5" fmla="*/ 0 h 421"/>
              <a:gd name="T6" fmla="*/ 0 w 442"/>
              <a:gd name="T7" fmla="*/ 0 h 421"/>
              <a:gd name="T8" fmla="*/ 0 w 442"/>
              <a:gd name="T9" fmla="*/ 2147483647 h 421"/>
              <a:gd name="T10" fmla="*/ 2147483647 w 442"/>
              <a:gd name="T11" fmla="*/ 2147483647 h 4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2"/>
              <a:gd name="T19" fmla="*/ 0 h 421"/>
              <a:gd name="T20" fmla="*/ 442 w 442"/>
              <a:gd name="T21" fmla="*/ 421 h 4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2" h="421">
                <a:moveTo>
                  <a:pt x="221" y="311"/>
                </a:moveTo>
                <a:lnTo>
                  <a:pt x="442" y="421"/>
                </a:lnTo>
                <a:lnTo>
                  <a:pt x="442" y="0"/>
                </a:lnTo>
                <a:lnTo>
                  <a:pt x="0" y="0"/>
                </a:lnTo>
                <a:lnTo>
                  <a:pt x="0" y="421"/>
                </a:lnTo>
                <a:lnTo>
                  <a:pt x="221" y="311"/>
                </a:lnTo>
                <a:close/>
              </a:path>
            </a:pathLst>
          </a:custGeom>
          <a:solidFill>
            <a:srgbClr val="D03B1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d-ID" altLang="zh-CN" sz="2300" b="1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23" name="Oval 7"/>
          <p:cNvSpPr/>
          <p:nvPr/>
        </p:nvSpPr>
        <p:spPr>
          <a:xfrm>
            <a:off x="2943225" y="2552700"/>
            <a:ext cx="1344613" cy="1474788"/>
          </a:xfrm>
          <a:prstGeom prst="ellipse">
            <a:avLst/>
          </a:prstGeom>
          <a:noFill/>
          <a:ln w="38100">
            <a:solidFill>
              <a:srgbClr val="FA931D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000" dirty="0"/>
          </a:p>
        </p:txBody>
      </p:sp>
      <p:sp>
        <p:nvSpPr>
          <p:cNvPr id="9230" name="Freeform 8"/>
          <p:cNvSpPr>
            <a:spLocks/>
          </p:cNvSpPr>
          <p:nvPr/>
        </p:nvSpPr>
        <p:spPr bwMode="auto">
          <a:xfrm>
            <a:off x="3249613" y="2349500"/>
            <a:ext cx="731837" cy="706438"/>
          </a:xfrm>
          <a:custGeom>
            <a:avLst/>
            <a:gdLst>
              <a:gd name="T0" fmla="*/ 2147483647 w 442"/>
              <a:gd name="T1" fmla="*/ 2147483647 h 421"/>
              <a:gd name="T2" fmla="*/ 2147483647 w 442"/>
              <a:gd name="T3" fmla="*/ 2147483647 h 421"/>
              <a:gd name="T4" fmla="*/ 2147483647 w 442"/>
              <a:gd name="T5" fmla="*/ 0 h 421"/>
              <a:gd name="T6" fmla="*/ 0 w 442"/>
              <a:gd name="T7" fmla="*/ 0 h 421"/>
              <a:gd name="T8" fmla="*/ 0 w 442"/>
              <a:gd name="T9" fmla="*/ 2147483647 h 421"/>
              <a:gd name="T10" fmla="*/ 2147483647 w 442"/>
              <a:gd name="T11" fmla="*/ 2147483647 h 4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2"/>
              <a:gd name="T19" fmla="*/ 0 h 421"/>
              <a:gd name="T20" fmla="*/ 442 w 442"/>
              <a:gd name="T21" fmla="*/ 421 h 4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2" h="421">
                <a:moveTo>
                  <a:pt x="221" y="311"/>
                </a:moveTo>
                <a:lnTo>
                  <a:pt x="442" y="421"/>
                </a:lnTo>
                <a:lnTo>
                  <a:pt x="442" y="0"/>
                </a:lnTo>
                <a:lnTo>
                  <a:pt x="0" y="0"/>
                </a:lnTo>
                <a:lnTo>
                  <a:pt x="0" y="421"/>
                </a:lnTo>
                <a:lnTo>
                  <a:pt x="221" y="311"/>
                </a:lnTo>
                <a:close/>
              </a:path>
            </a:pathLst>
          </a:custGeom>
          <a:solidFill>
            <a:srgbClr val="FA931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d-ID" altLang="zh-CN" sz="2300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8" name="Oval 10"/>
          <p:cNvSpPr/>
          <p:nvPr/>
        </p:nvSpPr>
        <p:spPr>
          <a:xfrm>
            <a:off x="5048250" y="2552700"/>
            <a:ext cx="1346200" cy="1474788"/>
          </a:xfrm>
          <a:prstGeom prst="ellipse">
            <a:avLst/>
          </a:prstGeom>
          <a:noFill/>
          <a:ln w="38100">
            <a:solidFill>
              <a:srgbClr val="D03B1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000" dirty="0"/>
          </a:p>
        </p:txBody>
      </p:sp>
      <p:sp>
        <p:nvSpPr>
          <p:cNvPr id="9232" name="Freeform 11"/>
          <p:cNvSpPr>
            <a:spLocks/>
          </p:cNvSpPr>
          <p:nvPr/>
        </p:nvSpPr>
        <p:spPr bwMode="auto">
          <a:xfrm>
            <a:off x="5356225" y="2349500"/>
            <a:ext cx="731838" cy="706438"/>
          </a:xfrm>
          <a:custGeom>
            <a:avLst/>
            <a:gdLst>
              <a:gd name="T0" fmla="*/ 2147483647 w 442"/>
              <a:gd name="T1" fmla="*/ 2147483647 h 421"/>
              <a:gd name="T2" fmla="*/ 2147483647 w 442"/>
              <a:gd name="T3" fmla="*/ 2147483647 h 421"/>
              <a:gd name="T4" fmla="*/ 2147483647 w 442"/>
              <a:gd name="T5" fmla="*/ 0 h 421"/>
              <a:gd name="T6" fmla="*/ 0 w 442"/>
              <a:gd name="T7" fmla="*/ 0 h 421"/>
              <a:gd name="T8" fmla="*/ 0 w 442"/>
              <a:gd name="T9" fmla="*/ 2147483647 h 421"/>
              <a:gd name="T10" fmla="*/ 2147483647 w 442"/>
              <a:gd name="T11" fmla="*/ 2147483647 h 4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2"/>
              <a:gd name="T19" fmla="*/ 0 h 421"/>
              <a:gd name="T20" fmla="*/ 442 w 442"/>
              <a:gd name="T21" fmla="*/ 421 h 4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2" h="421">
                <a:moveTo>
                  <a:pt x="221" y="311"/>
                </a:moveTo>
                <a:lnTo>
                  <a:pt x="442" y="421"/>
                </a:lnTo>
                <a:lnTo>
                  <a:pt x="442" y="0"/>
                </a:lnTo>
                <a:lnTo>
                  <a:pt x="0" y="0"/>
                </a:lnTo>
                <a:lnTo>
                  <a:pt x="0" y="421"/>
                </a:lnTo>
                <a:lnTo>
                  <a:pt x="221" y="311"/>
                </a:lnTo>
                <a:close/>
              </a:path>
            </a:pathLst>
          </a:custGeom>
          <a:solidFill>
            <a:srgbClr val="D03B13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d-ID" altLang="zh-CN" sz="2300" b="1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33" name="Oval 13"/>
          <p:cNvSpPr/>
          <p:nvPr/>
        </p:nvSpPr>
        <p:spPr>
          <a:xfrm>
            <a:off x="7154863" y="2552700"/>
            <a:ext cx="1346200" cy="1474788"/>
          </a:xfrm>
          <a:prstGeom prst="ellipse">
            <a:avLst/>
          </a:prstGeom>
          <a:noFill/>
          <a:ln w="38100">
            <a:solidFill>
              <a:srgbClr val="FA931D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 sz="1000" dirty="0"/>
          </a:p>
        </p:txBody>
      </p:sp>
      <p:sp>
        <p:nvSpPr>
          <p:cNvPr id="9234" name="Freeform 14"/>
          <p:cNvSpPr>
            <a:spLocks/>
          </p:cNvSpPr>
          <p:nvPr/>
        </p:nvSpPr>
        <p:spPr bwMode="auto">
          <a:xfrm>
            <a:off x="7462838" y="2349500"/>
            <a:ext cx="730250" cy="706438"/>
          </a:xfrm>
          <a:custGeom>
            <a:avLst/>
            <a:gdLst>
              <a:gd name="T0" fmla="*/ 2147483647 w 442"/>
              <a:gd name="T1" fmla="*/ 2147483647 h 421"/>
              <a:gd name="T2" fmla="*/ 2147483647 w 442"/>
              <a:gd name="T3" fmla="*/ 2147483647 h 421"/>
              <a:gd name="T4" fmla="*/ 2147483647 w 442"/>
              <a:gd name="T5" fmla="*/ 0 h 421"/>
              <a:gd name="T6" fmla="*/ 0 w 442"/>
              <a:gd name="T7" fmla="*/ 0 h 421"/>
              <a:gd name="T8" fmla="*/ 0 w 442"/>
              <a:gd name="T9" fmla="*/ 2147483647 h 421"/>
              <a:gd name="T10" fmla="*/ 2147483647 w 442"/>
              <a:gd name="T11" fmla="*/ 2147483647 h 42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2"/>
              <a:gd name="T19" fmla="*/ 0 h 421"/>
              <a:gd name="T20" fmla="*/ 442 w 442"/>
              <a:gd name="T21" fmla="*/ 421 h 42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2" h="421">
                <a:moveTo>
                  <a:pt x="221" y="311"/>
                </a:moveTo>
                <a:lnTo>
                  <a:pt x="442" y="421"/>
                </a:lnTo>
                <a:lnTo>
                  <a:pt x="442" y="0"/>
                </a:lnTo>
                <a:lnTo>
                  <a:pt x="0" y="0"/>
                </a:lnTo>
                <a:lnTo>
                  <a:pt x="0" y="421"/>
                </a:lnTo>
                <a:lnTo>
                  <a:pt x="221" y="311"/>
                </a:lnTo>
                <a:close/>
              </a:path>
            </a:pathLst>
          </a:custGeom>
          <a:solidFill>
            <a:srgbClr val="FA931D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d-ID" altLang="zh-CN" sz="2300" b="1">
                <a:solidFill>
                  <a:schemeClr val="bg1"/>
                </a:solidFill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" name="Rectangle 25"/>
          <p:cNvSpPr>
            <a:spLocks noChangeArrowheads="1"/>
          </p:cNvSpPr>
          <p:nvPr/>
        </p:nvSpPr>
        <p:spPr bwMode="auto">
          <a:xfrm>
            <a:off x="2173288" y="1557338"/>
            <a:ext cx="2446337" cy="16986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2F2F2"/>
              </a:gs>
            </a:gsLst>
            <a:lin ang="5400000" scaled="1"/>
          </a:gradFill>
          <a:ln w="38100">
            <a:solidFill>
              <a:srgbClr val="D03B13"/>
            </a:solidFill>
            <a:miter lim="800000"/>
            <a:headEnd/>
            <a:tailEnd/>
          </a:ln>
          <a:effectLst>
            <a:outerShdw dist="63500" dir="3187806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>
              <a:solidFill>
                <a:srgbClr val="000000"/>
              </a:solidFill>
            </a:endParaRPr>
          </a:p>
        </p:txBody>
      </p:sp>
      <p:sp>
        <p:nvSpPr>
          <p:cNvPr id="8" name="AutoShape 26"/>
          <p:cNvSpPr>
            <a:spLocks noChangeArrowheads="1"/>
          </p:cNvSpPr>
          <p:nvPr/>
        </p:nvSpPr>
        <p:spPr bwMode="auto">
          <a:xfrm>
            <a:off x="2309813" y="1285875"/>
            <a:ext cx="2174875" cy="474663"/>
          </a:xfrm>
          <a:prstGeom prst="roundRect">
            <a:avLst>
              <a:gd name="adj" fmla="val 50000"/>
            </a:avLst>
          </a:prstGeom>
          <a:solidFill>
            <a:srgbClr val="D03B13"/>
          </a:solidFill>
          <a:ln w="12700">
            <a:noFill/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>
              <a:solidFill>
                <a:srgbClr val="000000"/>
              </a:solidFill>
            </a:endParaRP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4864100" y="1557338"/>
            <a:ext cx="2446338" cy="16986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2F2F2"/>
              </a:gs>
            </a:gsLst>
            <a:lin ang="5400000" scaled="1"/>
          </a:gradFill>
          <a:ln w="38100">
            <a:solidFill>
              <a:srgbClr val="FA931D"/>
            </a:solidFill>
            <a:miter lim="800000"/>
            <a:headEnd/>
            <a:tailEnd/>
          </a:ln>
          <a:effectLst>
            <a:outerShdw dist="63500" dir="3187806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>
              <a:solidFill>
                <a:srgbClr val="000000"/>
              </a:solidFill>
            </a:endParaRPr>
          </a:p>
        </p:txBody>
      </p:sp>
      <p:sp>
        <p:nvSpPr>
          <p:cNvPr id="10" name="AutoShape 26"/>
          <p:cNvSpPr>
            <a:spLocks noChangeArrowheads="1"/>
          </p:cNvSpPr>
          <p:nvPr/>
        </p:nvSpPr>
        <p:spPr bwMode="auto">
          <a:xfrm>
            <a:off x="5000625" y="1285875"/>
            <a:ext cx="2174875" cy="474663"/>
          </a:xfrm>
          <a:prstGeom prst="roundRect">
            <a:avLst>
              <a:gd name="adj" fmla="val 50000"/>
            </a:avLst>
          </a:prstGeom>
          <a:solidFill>
            <a:srgbClr val="FA931D"/>
          </a:solidFill>
          <a:ln w="12700">
            <a:noFill/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>
              <a:solidFill>
                <a:srgbClr val="000000"/>
              </a:solidFill>
            </a:endParaRPr>
          </a:p>
        </p:txBody>
      </p:sp>
      <p:sp>
        <p:nvSpPr>
          <p:cNvPr id="11" name="Rectangle 25"/>
          <p:cNvSpPr>
            <a:spLocks noChangeArrowheads="1"/>
          </p:cNvSpPr>
          <p:nvPr/>
        </p:nvSpPr>
        <p:spPr bwMode="auto">
          <a:xfrm>
            <a:off x="2220913" y="3843338"/>
            <a:ext cx="2446337" cy="16986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2F2F2"/>
              </a:gs>
            </a:gsLst>
            <a:lin ang="5400000" scaled="1"/>
          </a:gradFill>
          <a:ln w="38100">
            <a:solidFill>
              <a:srgbClr val="FA931D"/>
            </a:solidFill>
            <a:miter lim="800000"/>
            <a:headEnd/>
            <a:tailEnd/>
          </a:ln>
          <a:effectLst>
            <a:outerShdw dist="63500" dir="3187806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>
              <a:solidFill>
                <a:srgbClr val="000000"/>
              </a:solidFill>
            </a:endParaRPr>
          </a:p>
        </p:txBody>
      </p:sp>
      <p:sp>
        <p:nvSpPr>
          <p:cNvPr id="12" name="AutoShape 26"/>
          <p:cNvSpPr>
            <a:spLocks noChangeArrowheads="1"/>
          </p:cNvSpPr>
          <p:nvPr/>
        </p:nvSpPr>
        <p:spPr bwMode="auto">
          <a:xfrm>
            <a:off x="2357438" y="3571875"/>
            <a:ext cx="2174875" cy="474663"/>
          </a:xfrm>
          <a:prstGeom prst="roundRect">
            <a:avLst>
              <a:gd name="adj" fmla="val 50000"/>
            </a:avLst>
          </a:prstGeom>
          <a:solidFill>
            <a:srgbClr val="FA931D"/>
          </a:solidFill>
          <a:ln w="12700">
            <a:noFill/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>
              <a:solidFill>
                <a:srgbClr val="000000"/>
              </a:solidFill>
            </a:endParaRPr>
          </a:p>
        </p:txBody>
      </p:sp>
      <p:sp>
        <p:nvSpPr>
          <p:cNvPr id="13" name="Rectangle 25"/>
          <p:cNvSpPr>
            <a:spLocks noChangeArrowheads="1"/>
          </p:cNvSpPr>
          <p:nvPr/>
        </p:nvSpPr>
        <p:spPr bwMode="auto">
          <a:xfrm>
            <a:off x="4911725" y="3843338"/>
            <a:ext cx="2446338" cy="169862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F2F2F2"/>
              </a:gs>
            </a:gsLst>
            <a:lin ang="5400000" scaled="1"/>
          </a:gradFill>
          <a:ln w="38100">
            <a:solidFill>
              <a:srgbClr val="D03B13"/>
            </a:solidFill>
            <a:miter lim="800000"/>
            <a:headEnd/>
            <a:tailEnd/>
          </a:ln>
          <a:effectLst>
            <a:outerShdw dist="63500" dir="3187806" algn="ctr" rotWithShape="0">
              <a:srgbClr val="808080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>
              <a:solidFill>
                <a:srgbClr val="000000"/>
              </a:solidFill>
            </a:endParaRPr>
          </a:p>
        </p:txBody>
      </p:sp>
      <p:sp>
        <p:nvSpPr>
          <p:cNvPr id="14" name="AutoShape 26"/>
          <p:cNvSpPr>
            <a:spLocks noChangeArrowheads="1"/>
          </p:cNvSpPr>
          <p:nvPr/>
        </p:nvSpPr>
        <p:spPr bwMode="auto">
          <a:xfrm>
            <a:off x="5048250" y="3571875"/>
            <a:ext cx="2174875" cy="474663"/>
          </a:xfrm>
          <a:prstGeom prst="roundRect">
            <a:avLst>
              <a:gd name="adj" fmla="val 50000"/>
            </a:avLst>
          </a:prstGeom>
          <a:solidFill>
            <a:srgbClr val="D03B13"/>
          </a:solidFill>
          <a:ln w="12700">
            <a:noFill/>
            <a:round/>
            <a:headEnd/>
            <a:tailEnd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 kern="0">
              <a:solidFill>
                <a:srgbClr val="000000"/>
              </a:solidFill>
            </a:endParaRPr>
          </a:p>
        </p:txBody>
      </p:sp>
      <p:sp>
        <p:nvSpPr>
          <p:cNvPr id="10255" name="矩形 12"/>
          <p:cNvSpPr>
            <a:spLocks noChangeArrowheads="1"/>
          </p:cNvSpPr>
          <p:nvPr/>
        </p:nvSpPr>
        <p:spPr bwMode="auto">
          <a:xfrm>
            <a:off x="2716213" y="2286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6" name="矩形 13"/>
          <p:cNvSpPr>
            <a:spLocks noChangeArrowheads="1"/>
          </p:cNvSpPr>
          <p:nvPr/>
        </p:nvSpPr>
        <p:spPr bwMode="auto">
          <a:xfrm>
            <a:off x="5429250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7" name="矩形 14"/>
          <p:cNvSpPr>
            <a:spLocks noChangeArrowheads="1"/>
          </p:cNvSpPr>
          <p:nvPr/>
        </p:nvSpPr>
        <p:spPr bwMode="auto">
          <a:xfrm>
            <a:off x="2643188" y="4643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8" name="矩形 15"/>
          <p:cNvSpPr>
            <a:spLocks noChangeArrowheads="1"/>
          </p:cNvSpPr>
          <p:nvPr/>
        </p:nvSpPr>
        <p:spPr bwMode="auto">
          <a:xfrm>
            <a:off x="5357813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3902</TotalTime>
  <Words>496</Words>
  <Application>Microsoft Office PowerPoint</Application>
  <PresentationFormat>全屏显示(4:3)</PresentationFormat>
  <Paragraphs>87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310</cp:revision>
  <dcterms:created xsi:type="dcterms:W3CDTF">2013-10-30T09:04:50Z</dcterms:created>
  <dcterms:modified xsi:type="dcterms:W3CDTF">2017-05-03T09:02:52Z</dcterms:modified>
</cp:coreProperties>
</file>